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7432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40" userDrawn="1">
          <p15:clr>
            <a:srgbClr val="A4A3A4"/>
          </p15:clr>
        </p15:guide>
        <p15:guide id="2" pos="10368"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hc4VwErNFgWQQVHSfj0PlWoIn74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kus, Kat L" initials="" lastIdx="2" clrIdx="0"/>
  <p:cmAuthor id="1" name="Radke, Anna Kay D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93D40-CC11-4260-BBD4-137C9B1900B1}">
  <a:tblStyle styleId="{5BC93D40-CC11-4260-BBD4-137C9B1900B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742" y="720"/>
      </p:cViewPr>
      <p:guideLst>
        <p:guide orient="horz" pos="8640"/>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schemas.openxmlformats.org/officeDocument/2006/relationships/commentAuthors" Target="commentAuthors.xml"/><Relationship Id="rId9"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70583" cy="482027"/>
          </a:xfrm>
          <a:prstGeom prst="rect">
            <a:avLst/>
          </a:prstGeom>
          <a:noFill/>
          <a:ln>
            <a:noFill/>
          </a:ln>
        </p:spPr>
        <p:txBody>
          <a:bodyPr spcFirstLastPara="1" wrap="square" lIns="94850" tIns="47425" rIns="94850" bIns="47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2962" y="1"/>
            <a:ext cx="3170583" cy="482027"/>
          </a:xfrm>
          <a:prstGeom prst="rect">
            <a:avLst/>
          </a:prstGeom>
          <a:noFill/>
          <a:ln>
            <a:noFill/>
          </a:ln>
        </p:spPr>
        <p:txBody>
          <a:bodyPr spcFirstLastPara="1" wrap="square" lIns="94850" tIns="47425" rIns="94850" bIns="47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714500" y="1200150"/>
            <a:ext cx="388620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2183" y="4620250"/>
            <a:ext cx="5850835" cy="3780800"/>
          </a:xfrm>
          <a:prstGeom prst="rect">
            <a:avLst/>
          </a:prstGeom>
          <a:noFill/>
          <a:ln>
            <a:noFill/>
          </a:ln>
        </p:spPr>
        <p:txBody>
          <a:bodyPr spcFirstLastPara="1" wrap="square" lIns="94850" tIns="47425" rIns="94850" bIns="47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173"/>
            <a:ext cx="3170583" cy="482027"/>
          </a:xfrm>
          <a:prstGeom prst="rect">
            <a:avLst/>
          </a:prstGeom>
          <a:noFill/>
          <a:ln>
            <a:noFill/>
          </a:ln>
        </p:spPr>
        <p:txBody>
          <a:bodyPr spcFirstLastPara="1" wrap="square" lIns="94850" tIns="47425" rIns="94850" bIns="47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2962" y="9119173"/>
            <a:ext cx="3170583" cy="482027"/>
          </a:xfrm>
          <a:prstGeom prst="rect">
            <a:avLst/>
          </a:prstGeom>
          <a:noFill/>
          <a:ln>
            <a:noFill/>
          </a:ln>
        </p:spPr>
        <p:txBody>
          <a:bodyPr spcFirstLastPara="1" wrap="square" lIns="94850" tIns="47425" rIns="94850" bIns="47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8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714500" y="1200150"/>
            <a:ext cx="388620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32183" y="4620250"/>
            <a:ext cx="5850835" cy="3780800"/>
          </a:xfrm>
          <a:prstGeom prst="rect">
            <a:avLst/>
          </a:prstGeom>
          <a:noFill/>
          <a:ln>
            <a:noFill/>
          </a:ln>
        </p:spPr>
        <p:txBody>
          <a:bodyPr spcFirstLastPara="1" wrap="square" lIns="94850" tIns="47425" rIns="94850" bIns="47425"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4142962" y="9119173"/>
            <a:ext cx="3170583" cy="482027"/>
          </a:xfrm>
          <a:prstGeom prst="rect">
            <a:avLst/>
          </a:prstGeom>
          <a:noFill/>
          <a:ln>
            <a:noFill/>
          </a:ln>
        </p:spPr>
        <p:txBody>
          <a:bodyPr spcFirstLastPara="1" wrap="square" lIns="94850" tIns="47425" rIns="94850" bIns="474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2468880" y="8521703"/>
            <a:ext cx="27980640" cy="58801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937760" y="15544800"/>
            <a:ext cx="23042880" cy="70104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2076"/>
              </a:spcBef>
              <a:spcAft>
                <a:spcPts val="0"/>
              </a:spcAft>
              <a:buClr>
                <a:schemeClr val="dk1"/>
              </a:buClr>
              <a:buSzPts val="12455"/>
              <a:buFont typeface="Arial"/>
              <a:buNone/>
              <a:defRPr/>
            </a:lvl1pPr>
            <a:lvl2pPr lvl="1" algn="ctr">
              <a:lnSpc>
                <a:spcPct val="100000"/>
              </a:lnSpc>
              <a:spcBef>
                <a:spcPts val="1814"/>
              </a:spcBef>
              <a:spcAft>
                <a:spcPts val="0"/>
              </a:spcAft>
              <a:buClr>
                <a:schemeClr val="dk1"/>
              </a:buClr>
              <a:buSzPts val="10885"/>
              <a:buFont typeface="Arial"/>
              <a:buNone/>
              <a:defRPr/>
            </a:lvl2pPr>
            <a:lvl3pPr lvl="2" algn="ctr">
              <a:lnSpc>
                <a:spcPct val="100000"/>
              </a:lnSpc>
              <a:spcBef>
                <a:spcPts val="1552"/>
              </a:spcBef>
              <a:spcAft>
                <a:spcPts val="0"/>
              </a:spcAft>
              <a:buClr>
                <a:schemeClr val="dk1"/>
              </a:buClr>
              <a:buSzPts val="9317"/>
              <a:buFont typeface="Arial"/>
              <a:buNone/>
              <a:defRPr/>
            </a:lvl3pPr>
            <a:lvl4pPr lvl="3" algn="ctr">
              <a:lnSpc>
                <a:spcPct val="100000"/>
              </a:lnSpc>
              <a:spcBef>
                <a:spcPts val="1291"/>
              </a:spcBef>
              <a:spcAft>
                <a:spcPts val="0"/>
              </a:spcAft>
              <a:buClr>
                <a:schemeClr val="dk1"/>
              </a:buClr>
              <a:buSzPts val="7750"/>
              <a:buFont typeface="Arial"/>
              <a:buNone/>
              <a:defRPr/>
            </a:lvl4pPr>
            <a:lvl5pPr lvl="4" algn="ctr">
              <a:lnSpc>
                <a:spcPct val="100000"/>
              </a:lnSpc>
              <a:spcBef>
                <a:spcPts val="1291"/>
              </a:spcBef>
              <a:spcAft>
                <a:spcPts val="0"/>
              </a:spcAft>
              <a:buClr>
                <a:schemeClr val="dk1"/>
              </a:buClr>
              <a:buSzPts val="7750"/>
              <a:buFont typeface="Arial"/>
              <a:buNone/>
              <a:defRPr/>
            </a:lvl5pPr>
            <a:lvl6pPr lvl="5" algn="ctr">
              <a:lnSpc>
                <a:spcPct val="100000"/>
              </a:lnSpc>
              <a:spcBef>
                <a:spcPts val="1291"/>
              </a:spcBef>
              <a:spcAft>
                <a:spcPts val="0"/>
              </a:spcAft>
              <a:buClr>
                <a:schemeClr val="dk1"/>
              </a:buClr>
              <a:buSzPts val="7750"/>
              <a:buFont typeface="Arial"/>
              <a:buNone/>
              <a:defRPr/>
            </a:lvl6pPr>
            <a:lvl7pPr lvl="6" algn="ctr">
              <a:lnSpc>
                <a:spcPct val="100000"/>
              </a:lnSpc>
              <a:spcBef>
                <a:spcPts val="1291"/>
              </a:spcBef>
              <a:spcAft>
                <a:spcPts val="0"/>
              </a:spcAft>
              <a:buClr>
                <a:schemeClr val="dk1"/>
              </a:buClr>
              <a:buSzPts val="7750"/>
              <a:buFont typeface="Arial"/>
              <a:buNone/>
              <a:defRPr/>
            </a:lvl7pPr>
            <a:lvl8pPr lvl="7" algn="ctr">
              <a:lnSpc>
                <a:spcPct val="100000"/>
              </a:lnSpc>
              <a:spcBef>
                <a:spcPts val="1291"/>
              </a:spcBef>
              <a:spcAft>
                <a:spcPts val="0"/>
              </a:spcAft>
              <a:buClr>
                <a:schemeClr val="dk1"/>
              </a:buClr>
              <a:buSzPts val="7750"/>
              <a:buFont typeface="Arial"/>
              <a:buNone/>
              <a:defRPr/>
            </a:lvl8pPr>
            <a:lvl9pPr lvl="8" algn="ctr">
              <a:lnSpc>
                <a:spcPct val="100000"/>
              </a:lnSpc>
              <a:spcBef>
                <a:spcPts val="1291"/>
              </a:spcBef>
              <a:spcAft>
                <a:spcPts val="0"/>
              </a:spcAft>
              <a:buClr>
                <a:schemeClr val="dk1"/>
              </a:buClr>
              <a:buSzPts val="7750"/>
              <a:buFont typeface="Arial"/>
              <a:buNone/>
              <a:defRPr/>
            </a:lvl9pPr>
          </a:lstStyle>
          <a:p>
            <a:endParaRPr/>
          </a:p>
        </p:txBody>
      </p:sp>
      <p:sp>
        <p:nvSpPr>
          <p:cNvPr id="18" name="Google Shape;18;p3"/>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407146" y="639596"/>
            <a:ext cx="18104116" cy="29625472"/>
          </a:xfrm>
          <a:prstGeom prst="rect">
            <a:avLst/>
          </a:prstGeom>
          <a:noFill/>
          <a:ln>
            <a:noFill/>
          </a:ln>
        </p:spPr>
        <p:txBody>
          <a:bodyPr spcFirstLastPara="1" wrap="square" lIns="407550" tIns="203775" rIns="407550" bIns="203775" anchor="t" anchorCtr="0">
            <a:noAutofit/>
          </a:bodyPr>
          <a:lstStyle>
            <a:lvl1pPr marL="380936" lvl="0" indent="-285703" algn="l">
              <a:lnSpc>
                <a:spcPct val="100000"/>
              </a:lnSpc>
              <a:spcBef>
                <a:spcPts val="299"/>
              </a:spcBef>
              <a:spcAft>
                <a:spcPts val="0"/>
              </a:spcAft>
              <a:buClr>
                <a:schemeClr val="dk1"/>
              </a:buClr>
              <a:buSzPts val="1800"/>
              <a:buChar char="•"/>
              <a:defRPr/>
            </a:lvl1pPr>
            <a:lvl2pPr marL="761872" lvl="1" indent="-285703" algn="l">
              <a:lnSpc>
                <a:spcPct val="100000"/>
              </a:lnSpc>
              <a:spcBef>
                <a:spcPts val="299"/>
              </a:spcBef>
              <a:spcAft>
                <a:spcPts val="0"/>
              </a:spcAft>
              <a:buClr>
                <a:schemeClr val="dk1"/>
              </a:buClr>
              <a:buSzPts val="1800"/>
              <a:buChar char="–"/>
              <a:defRPr/>
            </a:lvl2pPr>
            <a:lvl3pPr marL="1142812" lvl="2" indent="-285703" algn="l">
              <a:lnSpc>
                <a:spcPct val="100000"/>
              </a:lnSpc>
              <a:spcBef>
                <a:spcPts val="299"/>
              </a:spcBef>
              <a:spcAft>
                <a:spcPts val="0"/>
              </a:spcAft>
              <a:buClr>
                <a:schemeClr val="dk1"/>
              </a:buClr>
              <a:buSzPts val="1800"/>
              <a:buChar char="•"/>
              <a:defRPr/>
            </a:lvl3pPr>
            <a:lvl4pPr marL="1523747" lvl="3" indent="-285703" algn="l">
              <a:lnSpc>
                <a:spcPct val="100000"/>
              </a:lnSpc>
              <a:spcBef>
                <a:spcPts val="299"/>
              </a:spcBef>
              <a:spcAft>
                <a:spcPts val="0"/>
              </a:spcAft>
              <a:buClr>
                <a:schemeClr val="dk1"/>
              </a:buClr>
              <a:buSzPts val="1800"/>
              <a:buChar char="–"/>
              <a:defRPr/>
            </a:lvl4pPr>
            <a:lvl5pPr marL="1904685" lvl="4" indent="-285703" algn="l">
              <a:lnSpc>
                <a:spcPct val="100000"/>
              </a:lnSpc>
              <a:spcBef>
                <a:spcPts val="299"/>
              </a:spcBef>
              <a:spcAft>
                <a:spcPts val="0"/>
              </a:spcAft>
              <a:buClr>
                <a:schemeClr val="dk1"/>
              </a:buClr>
              <a:buSzPts val="1800"/>
              <a:buChar char="»"/>
              <a:defRPr/>
            </a:lvl5pPr>
            <a:lvl6pPr marL="2285622" lvl="5" indent="-285703" algn="l">
              <a:lnSpc>
                <a:spcPct val="100000"/>
              </a:lnSpc>
              <a:spcBef>
                <a:spcPts val="299"/>
              </a:spcBef>
              <a:spcAft>
                <a:spcPts val="0"/>
              </a:spcAft>
              <a:buClr>
                <a:schemeClr val="dk1"/>
              </a:buClr>
              <a:buSzPts val="1800"/>
              <a:buChar char="»"/>
              <a:defRPr/>
            </a:lvl6pPr>
            <a:lvl7pPr marL="2666559" lvl="6" indent="-285703" algn="l">
              <a:lnSpc>
                <a:spcPct val="100000"/>
              </a:lnSpc>
              <a:spcBef>
                <a:spcPts val="299"/>
              </a:spcBef>
              <a:spcAft>
                <a:spcPts val="0"/>
              </a:spcAft>
              <a:buClr>
                <a:schemeClr val="dk1"/>
              </a:buClr>
              <a:buSzPts val="1800"/>
              <a:buChar char="»"/>
              <a:defRPr/>
            </a:lvl7pPr>
            <a:lvl8pPr marL="3047495" lvl="7" indent="-285703" algn="l">
              <a:lnSpc>
                <a:spcPct val="100000"/>
              </a:lnSpc>
              <a:spcBef>
                <a:spcPts val="299"/>
              </a:spcBef>
              <a:spcAft>
                <a:spcPts val="0"/>
              </a:spcAft>
              <a:buClr>
                <a:schemeClr val="dk1"/>
              </a:buClr>
              <a:buSzPts val="1800"/>
              <a:buChar char="»"/>
              <a:defRPr/>
            </a:lvl8pPr>
            <a:lvl9pPr marL="3428433" lvl="8" indent="-285703" algn="l">
              <a:lnSpc>
                <a:spcPct val="100000"/>
              </a:lnSpc>
              <a:spcBef>
                <a:spcPts val="299"/>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5866110" y="9098286"/>
            <a:ext cx="23406100" cy="740664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778510" y="1965966"/>
            <a:ext cx="23406100" cy="21671280"/>
          </a:xfrm>
          <a:prstGeom prst="rect">
            <a:avLst/>
          </a:prstGeom>
          <a:noFill/>
          <a:ln>
            <a:noFill/>
          </a:ln>
        </p:spPr>
        <p:txBody>
          <a:bodyPr spcFirstLastPara="1" wrap="square" lIns="407550" tIns="203775" rIns="407550" bIns="203775" anchor="t" anchorCtr="0">
            <a:noAutofit/>
          </a:bodyPr>
          <a:lstStyle>
            <a:lvl1pPr marL="380936" lvl="0" indent="-285703" algn="l">
              <a:lnSpc>
                <a:spcPct val="100000"/>
              </a:lnSpc>
              <a:spcBef>
                <a:spcPts val="299"/>
              </a:spcBef>
              <a:spcAft>
                <a:spcPts val="0"/>
              </a:spcAft>
              <a:buClr>
                <a:schemeClr val="dk1"/>
              </a:buClr>
              <a:buSzPts val="1800"/>
              <a:buChar char="•"/>
              <a:defRPr/>
            </a:lvl1pPr>
            <a:lvl2pPr marL="761872" lvl="1" indent="-285703" algn="l">
              <a:lnSpc>
                <a:spcPct val="100000"/>
              </a:lnSpc>
              <a:spcBef>
                <a:spcPts val="299"/>
              </a:spcBef>
              <a:spcAft>
                <a:spcPts val="0"/>
              </a:spcAft>
              <a:buClr>
                <a:schemeClr val="dk1"/>
              </a:buClr>
              <a:buSzPts val="1800"/>
              <a:buChar char="–"/>
              <a:defRPr/>
            </a:lvl2pPr>
            <a:lvl3pPr marL="1142812" lvl="2" indent="-285703" algn="l">
              <a:lnSpc>
                <a:spcPct val="100000"/>
              </a:lnSpc>
              <a:spcBef>
                <a:spcPts val="299"/>
              </a:spcBef>
              <a:spcAft>
                <a:spcPts val="0"/>
              </a:spcAft>
              <a:buClr>
                <a:schemeClr val="dk1"/>
              </a:buClr>
              <a:buSzPts val="1800"/>
              <a:buChar char="•"/>
              <a:defRPr/>
            </a:lvl3pPr>
            <a:lvl4pPr marL="1523747" lvl="3" indent="-285703" algn="l">
              <a:lnSpc>
                <a:spcPct val="100000"/>
              </a:lnSpc>
              <a:spcBef>
                <a:spcPts val="299"/>
              </a:spcBef>
              <a:spcAft>
                <a:spcPts val="0"/>
              </a:spcAft>
              <a:buClr>
                <a:schemeClr val="dk1"/>
              </a:buClr>
              <a:buSzPts val="1800"/>
              <a:buChar char="–"/>
              <a:defRPr/>
            </a:lvl4pPr>
            <a:lvl5pPr marL="1904685" lvl="4" indent="-285703" algn="l">
              <a:lnSpc>
                <a:spcPct val="100000"/>
              </a:lnSpc>
              <a:spcBef>
                <a:spcPts val="299"/>
              </a:spcBef>
              <a:spcAft>
                <a:spcPts val="0"/>
              </a:spcAft>
              <a:buClr>
                <a:schemeClr val="dk1"/>
              </a:buClr>
              <a:buSzPts val="1800"/>
              <a:buChar char="»"/>
              <a:defRPr/>
            </a:lvl5pPr>
            <a:lvl6pPr marL="2285622" lvl="5" indent="-285703" algn="l">
              <a:lnSpc>
                <a:spcPct val="100000"/>
              </a:lnSpc>
              <a:spcBef>
                <a:spcPts val="299"/>
              </a:spcBef>
              <a:spcAft>
                <a:spcPts val="0"/>
              </a:spcAft>
              <a:buClr>
                <a:schemeClr val="dk1"/>
              </a:buClr>
              <a:buSzPts val="1800"/>
              <a:buChar char="»"/>
              <a:defRPr/>
            </a:lvl6pPr>
            <a:lvl7pPr marL="2666559" lvl="6" indent="-285703" algn="l">
              <a:lnSpc>
                <a:spcPct val="100000"/>
              </a:lnSpc>
              <a:spcBef>
                <a:spcPts val="299"/>
              </a:spcBef>
              <a:spcAft>
                <a:spcPts val="0"/>
              </a:spcAft>
              <a:buClr>
                <a:schemeClr val="dk1"/>
              </a:buClr>
              <a:buSzPts val="1800"/>
              <a:buChar char="»"/>
              <a:defRPr/>
            </a:lvl7pPr>
            <a:lvl8pPr marL="3047495" lvl="7" indent="-285703" algn="l">
              <a:lnSpc>
                <a:spcPct val="100000"/>
              </a:lnSpc>
              <a:spcBef>
                <a:spcPts val="299"/>
              </a:spcBef>
              <a:spcAft>
                <a:spcPts val="0"/>
              </a:spcAft>
              <a:buClr>
                <a:schemeClr val="dk1"/>
              </a:buClr>
              <a:buSzPts val="1800"/>
              <a:buChar char="»"/>
              <a:defRPr/>
            </a:lvl8pPr>
            <a:lvl9pPr marL="3428433" lvl="8" indent="-285703" algn="l">
              <a:lnSpc>
                <a:spcPct val="100000"/>
              </a:lnSpc>
              <a:spcBef>
                <a:spcPts val="299"/>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46467" y="6400275"/>
            <a:ext cx="29625472" cy="18104116"/>
          </a:xfrm>
          <a:prstGeom prst="rect">
            <a:avLst/>
          </a:prstGeom>
          <a:noFill/>
          <a:ln>
            <a:noFill/>
          </a:ln>
        </p:spPr>
        <p:txBody>
          <a:bodyPr spcFirstLastPara="1" wrap="square" lIns="407550" tIns="203775" rIns="407550" bIns="203775" anchor="t" anchorCtr="0">
            <a:noAutofit/>
          </a:bodyPr>
          <a:lstStyle>
            <a:lvl1pPr marL="380936" lvl="0" indent="-285703" algn="l">
              <a:lnSpc>
                <a:spcPct val="100000"/>
              </a:lnSpc>
              <a:spcBef>
                <a:spcPts val="299"/>
              </a:spcBef>
              <a:spcAft>
                <a:spcPts val="0"/>
              </a:spcAft>
              <a:buClr>
                <a:schemeClr val="dk1"/>
              </a:buClr>
              <a:buSzPts val="1800"/>
              <a:buChar char="•"/>
              <a:defRPr/>
            </a:lvl1pPr>
            <a:lvl2pPr marL="761872" lvl="1" indent="-285703" algn="l">
              <a:lnSpc>
                <a:spcPct val="100000"/>
              </a:lnSpc>
              <a:spcBef>
                <a:spcPts val="299"/>
              </a:spcBef>
              <a:spcAft>
                <a:spcPts val="0"/>
              </a:spcAft>
              <a:buClr>
                <a:schemeClr val="dk1"/>
              </a:buClr>
              <a:buSzPts val="1800"/>
              <a:buChar char="–"/>
              <a:defRPr/>
            </a:lvl2pPr>
            <a:lvl3pPr marL="1142812" lvl="2" indent="-285703" algn="l">
              <a:lnSpc>
                <a:spcPct val="100000"/>
              </a:lnSpc>
              <a:spcBef>
                <a:spcPts val="299"/>
              </a:spcBef>
              <a:spcAft>
                <a:spcPts val="0"/>
              </a:spcAft>
              <a:buClr>
                <a:schemeClr val="dk1"/>
              </a:buClr>
              <a:buSzPts val="1800"/>
              <a:buChar char="•"/>
              <a:defRPr/>
            </a:lvl3pPr>
            <a:lvl4pPr marL="1523747" lvl="3" indent="-285703" algn="l">
              <a:lnSpc>
                <a:spcPct val="100000"/>
              </a:lnSpc>
              <a:spcBef>
                <a:spcPts val="299"/>
              </a:spcBef>
              <a:spcAft>
                <a:spcPts val="0"/>
              </a:spcAft>
              <a:buClr>
                <a:schemeClr val="dk1"/>
              </a:buClr>
              <a:buSzPts val="1800"/>
              <a:buChar char="–"/>
              <a:defRPr/>
            </a:lvl4pPr>
            <a:lvl5pPr marL="1904685" lvl="4" indent="-285703" algn="l">
              <a:lnSpc>
                <a:spcPct val="100000"/>
              </a:lnSpc>
              <a:spcBef>
                <a:spcPts val="299"/>
              </a:spcBef>
              <a:spcAft>
                <a:spcPts val="0"/>
              </a:spcAft>
              <a:buClr>
                <a:schemeClr val="dk1"/>
              </a:buClr>
              <a:buSzPts val="1800"/>
              <a:buChar char="»"/>
              <a:defRPr/>
            </a:lvl5pPr>
            <a:lvl6pPr marL="2285622" lvl="5" indent="-285703" algn="l">
              <a:lnSpc>
                <a:spcPct val="100000"/>
              </a:lnSpc>
              <a:spcBef>
                <a:spcPts val="299"/>
              </a:spcBef>
              <a:spcAft>
                <a:spcPts val="0"/>
              </a:spcAft>
              <a:buClr>
                <a:schemeClr val="dk1"/>
              </a:buClr>
              <a:buSzPts val="1800"/>
              <a:buChar char="»"/>
              <a:defRPr/>
            </a:lvl6pPr>
            <a:lvl7pPr marL="2666559" lvl="6" indent="-285703" algn="l">
              <a:lnSpc>
                <a:spcPct val="100000"/>
              </a:lnSpc>
              <a:spcBef>
                <a:spcPts val="299"/>
              </a:spcBef>
              <a:spcAft>
                <a:spcPts val="0"/>
              </a:spcAft>
              <a:buClr>
                <a:schemeClr val="dk1"/>
              </a:buClr>
              <a:buSzPts val="1800"/>
              <a:buChar char="»"/>
              <a:defRPr/>
            </a:lvl7pPr>
            <a:lvl8pPr marL="3047495" lvl="7" indent="-285703" algn="l">
              <a:lnSpc>
                <a:spcPct val="100000"/>
              </a:lnSpc>
              <a:spcBef>
                <a:spcPts val="299"/>
              </a:spcBef>
              <a:spcAft>
                <a:spcPts val="0"/>
              </a:spcAft>
              <a:buClr>
                <a:schemeClr val="dk1"/>
              </a:buClr>
              <a:buSzPts val="1800"/>
              <a:buChar char="»"/>
              <a:defRPr/>
            </a:lvl8pPr>
            <a:lvl9pPr marL="3428433" lvl="8" indent="-285703" algn="l">
              <a:lnSpc>
                <a:spcPct val="100000"/>
              </a:lnSpc>
              <a:spcBef>
                <a:spcPts val="299"/>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600328" y="17627602"/>
            <a:ext cx="27980640" cy="54483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sz="12917"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600328" y="11626854"/>
            <a:ext cx="27980640" cy="6000748"/>
          </a:xfrm>
          <a:prstGeom prst="rect">
            <a:avLst/>
          </a:prstGeom>
          <a:noFill/>
          <a:ln>
            <a:noFill/>
          </a:ln>
        </p:spPr>
        <p:txBody>
          <a:bodyPr spcFirstLastPara="1" wrap="square" lIns="407550" tIns="203775" rIns="407550" bIns="203775" anchor="b" anchorCtr="0">
            <a:noAutofit/>
          </a:bodyPr>
          <a:lstStyle>
            <a:lvl1pPr marL="380936" lvl="0" indent="-190468" algn="l">
              <a:lnSpc>
                <a:spcPct val="100000"/>
              </a:lnSpc>
              <a:spcBef>
                <a:spcPts val="1291"/>
              </a:spcBef>
              <a:spcAft>
                <a:spcPts val="0"/>
              </a:spcAft>
              <a:buClr>
                <a:schemeClr val="dk1"/>
              </a:buClr>
              <a:buSzPts val="7750"/>
              <a:buFont typeface="Arial"/>
              <a:buNone/>
              <a:defRPr sz="6458"/>
            </a:lvl1pPr>
            <a:lvl2pPr marL="761872" lvl="1" indent="-190468" algn="l">
              <a:lnSpc>
                <a:spcPct val="100000"/>
              </a:lnSpc>
              <a:spcBef>
                <a:spcPts val="1162"/>
              </a:spcBef>
              <a:spcAft>
                <a:spcPts val="0"/>
              </a:spcAft>
              <a:buClr>
                <a:schemeClr val="dk1"/>
              </a:buClr>
              <a:buSzPts val="6968"/>
              <a:buFont typeface="Arial"/>
              <a:buNone/>
              <a:defRPr sz="5805"/>
            </a:lvl2pPr>
            <a:lvl3pPr marL="1142812" lvl="2" indent="-190468" algn="l">
              <a:lnSpc>
                <a:spcPct val="100000"/>
              </a:lnSpc>
              <a:spcBef>
                <a:spcPts val="1031"/>
              </a:spcBef>
              <a:spcAft>
                <a:spcPts val="0"/>
              </a:spcAft>
              <a:buClr>
                <a:schemeClr val="dk1"/>
              </a:buClr>
              <a:buSzPts val="6184"/>
              <a:buFont typeface="Arial"/>
              <a:buNone/>
              <a:defRPr sz="5151"/>
            </a:lvl3pPr>
            <a:lvl4pPr marL="1523747" lvl="3" indent="-190468" algn="l">
              <a:lnSpc>
                <a:spcPct val="100000"/>
              </a:lnSpc>
              <a:spcBef>
                <a:spcPts val="900"/>
              </a:spcBef>
              <a:spcAft>
                <a:spcPts val="0"/>
              </a:spcAft>
              <a:buClr>
                <a:schemeClr val="dk1"/>
              </a:buClr>
              <a:buSzPts val="5398"/>
              <a:buFont typeface="Arial"/>
              <a:buNone/>
              <a:defRPr sz="4498"/>
            </a:lvl4pPr>
            <a:lvl5pPr marL="1904685" lvl="4" indent="-190468" algn="l">
              <a:lnSpc>
                <a:spcPct val="100000"/>
              </a:lnSpc>
              <a:spcBef>
                <a:spcPts val="900"/>
              </a:spcBef>
              <a:spcAft>
                <a:spcPts val="0"/>
              </a:spcAft>
              <a:buClr>
                <a:schemeClr val="dk1"/>
              </a:buClr>
              <a:buSzPts val="5398"/>
              <a:buFont typeface="Arial"/>
              <a:buNone/>
              <a:defRPr sz="4498"/>
            </a:lvl5pPr>
            <a:lvl6pPr marL="2285622" lvl="5" indent="-190468" algn="l">
              <a:lnSpc>
                <a:spcPct val="100000"/>
              </a:lnSpc>
              <a:spcBef>
                <a:spcPts val="900"/>
              </a:spcBef>
              <a:spcAft>
                <a:spcPts val="0"/>
              </a:spcAft>
              <a:buClr>
                <a:schemeClr val="dk1"/>
              </a:buClr>
              <a:buSzPts val="5398"/>
              <a:buFont typeface="Arial"/>
              <a:buNone/>
              <a:defRPr sz="4498"/>
            </a:lvl6pPr>
            <a:lvl7pPr marL="2666559" lvl="6" indent="-190468" algn="l">
              <a:lnSpc>
                <a:spcPct val="100000"/>
              </a:lnSpc>
              <a:spcBef>
                <a:spcPts val="900"/>
              </a:spcBef>
              <a:spcAft>
                <a:spcPts val="0"/>
              </a:spcAft>
              <a:buClr>
                <a:schemeClr val="dk1"/>
              </a:buClr>
              <a:buSzPts val="5398"/>
              <a:buFont typeface="Arial"/>
              <a:buNone/>
              <a:defRPr sz="4498"/>
            </a:lvl7pPr>
            <a:lvl8pPr marL="3047495" lvl="7" indent="-190468" algn="l">
              <a:lnSpc>
                <a:spcPct val="100000"/>
              </a:lnSpc>
              <a:spcBef>
                <a:spcPts val="900"/>
              </a:spcBef>
              <a:spcAft>
                <a:spcPts val="0"/>
              </a:spcAft>
              <a:buClr>
                <a:schemeClr val="dk1"/>
              </a:buClr>
              <a:buSzPts val="5398"/>
              <a:buFont typeface="Arial"/>
              <a:buNone/>
              <a:defRPr sz="4498"/>
            </a:lvl8pPr>
            <a:lvl9pPr marL="3428433" lvl="8" indent="-190468" algn="l">
              <a:lnSpc>
                <a:spcPct val="100000"/>
              </a:lnSpc>
              <a:spcBef>
                <a:spcPts val="900"/>
              </a:spcBef>
              <a:spcAft>
                <a:spcPts val="0"/>
              </a:spcAft>
              <a:buClr>
                <a:schemeClr val="dk1"/>
              </a:buClr>
              <a:buSzPts val="5398"/>
              <a:buFont typeface="Arial"/>
              <a:buNone/>
              <a:defRPr sz="4498"/>
            </a:lvl9pPr>
          </a:lstStyle>
          <a:p>
            <a:endParaRPr/>
          </a:p>
        </p:txBody>
      </p:sp>
      <p:sp>
        <p:nvSpPr>
          <p:cNvPr id="30" name="Google Shape;30;p5"/>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645920" y="6400804"/>
            <a:ext cx="14538960" cy="18103852"/>
          </a:xfrm>
          <a:prstGeom prst="rect">
            <a:avLst/>
          </a:prstGeom>
          <a:noFill/>
          <a:ln>
            <a:noFill/>
          </a:ln>
        </p:spPr>
        <p:txBody>
          <a:bodyPr spcFirstLastPara="1" wrap="square" lIns="407550" tIns="203775" rIns="407550" bIns="203775" anchor="t" anchorCtr="0">
            <a:noAutofit/>
          </a:bodyPr>
          <a:lstStyle>
            <a:lvl1pPr marL="380936" lvl="0" indent="-766369" algn="l">
              <a:lnSpc>
                <a:spcPct val="100000"/>
              </a:lnSpc>
              <a:spcBef>
                <a:spcPts val="1814"/>
              </a:spcBef>
              <a:spcAft>
                <a:spcPts val="0"/>
              </a:spcAft>
              <a:buClr>
                <a:schemeClr val="dk1"/>
              </a:buClr>
              <a:buSzPts val="10885"/>
              <a:buFont typeface="Arial"/>
              <a:buChar char="•"/>
              <a:defRPr sz="9070"/>
            </a:lvl1pPr>
            <a:lvl2pPr marL="761872" lvl="1" indent="-683410" algn="l">
              <a:lnSpc>
                <a:spcPct val="100000"/>
              </a:lnSpc>
              <a:spcBef>
                <a:spcPts val="1552"/>
              </a:spcBef>
              <a:spcAft>
                <a:spcPts val="0"/>
              </a:spcAft>
              <a:buClr>
                <a:schemeClr val="dk1"/>
              </a:buClr>
              <a:buSzPts val="9317"/>
              <a:buFont typeface="Arial"/>
              <a:buChar char="–"/>
              <a:defRPr sz="7764"/>
            </a:lvl2pPr>
            <a:lvl3pPr marL="1142812" lvl="2" indent="-600506" algn="l">
              <a:lnSpc>
                <a:spcPct val="100000"/>
              </a:lnSpc>
              <a:spcBef>
                <a:spcPts val="1291"/>
              </a:spcBef>
              <a:spcAft>
                <a:spcPts val="0"/>
              </a:spcAft>
              <a:buClr>
                <a:schemeClr val="dk1"/>
              </a:buClr>
              <a:buSzPts val="7750"/>
              <a:buFont typeface="Arial"/>
              <a:buChar char="•"/>
              <a:defRPr sz="6458"/>
            </a:lvl3pPr>
            <a:lvl4pPr marL="1523747" lvl="3" indent="-559131" algn="l">
              <a:lnSpc>
                <a:spcPct val="100000"/>
              </a:lnSpc>
              <a:spcBef>
                <a:spcPts val="1162"/>
              </a:spcBef>
              <a:spcAft>
                <a:spcPts val="0"/>
              </a:spcAft>
              <a:buClr>
                <a:schemeClr val="dk1"/>
              </a:buClr>
              <a:buSzPts val="6968"/>
              <a:buFont typeface="Arial"/>
              <a:buChar char="–"/>
              <a:defRPr sz="5805"/>
            </a:lvl4pPr>
            <a:lvl5pPr marL="1904685" lvl="4" indent="-559131" algn="l">
              <a:lnSpc>
                <a:spcPct val="100000"/>
              </a:lnSpc>
              <a:spcBef>
                <a:spcPts val="1162"/>
              </a:spcBef>
              <a:spcAft>
                <a:spcPts val="0"/>
              </a:spcAft>
              <a:buClr>
                <a:schemeClr val="dk1"/>
              </a:buClr>
              <a:buSzPts val="6968"/>
              <a:buFont typeface="Arial"/>
              <a:buChar char="»"/>
              <a:defRPr sz="5805"/>
            </a:lvl5pPr>
            <a:lvl6pPr marL="2285622" lvl="5" indent="-559131" algn="l">
              <a:lnSpc>
                <a:spcPct val="100000"/>
              </a:lnSpc>
              <a:spcBef>
                <a:spcPts val="1162"/>
              </a:spcBef>
              <a:spcAft>
                <a:spcPts val="0"/>
              </a:spcAft>
              <a:buClr>
                <a:schemeClr val="dk1"/>
              </a:buClr>
              <a:buSzPts val="6968"/>
              <a:buFont typeface="Arial"/>
              <a:buChar char="»"/>
              <a:defRPr sz="5805"/>
            </a:lvl6pPr>
            <a:lvl7pPr marL="2666559" lvl="6" indent="-559131" algn="l">
              <a:lnSpc>
                <a:spcPct val="100000"/>
              </a:lnSpc>
              <a:spcBef>
                <a:spcPts val="1162"/>
              </a:spcBef>
              <a:spcAft>
                <a:spcPts val="0"/>
              </a:spcAft>
              <a:buClr>
                <a:schemeClr val="dk1"/>
              </a:buClr>
              <a:buSzPts val="6968"/>
              <a:buFont typeface="Arial"/>
              <a:buChar char="»"/>
              <a:defRPr sz="5805"/>
            </a:lvl7pPr>
            <a:lvl8pPr marL="3047495" lvl="7" indent="-559131" algn="l">
              <a:lnSpc>
                <a:spcPct val="100000"/>
              </a:lnSpc>
              <a:spcBef>
                <a:spcPts val="1162"/>
              </a:spcBef>
              <a:spcAft>
                <a:spcPts val="0"/>
              </a:spcAft>
              <a:buClr>
                <a:schemeClr val="dk1"/>
              </a:buClr>
              <a:buSzPts val="6968"/>
              <a:buFont typeface="Arial"/>
              <a:buChar char="»"/>
              <a:defRPr sz="5805"/>
            </a:lvl8pPr>
            <a:lvl9pPr marL="3428433" lvl="8" indent="-559131" algn="l">
              <a:lnSpc>
                <a:spcPct val="100000"/>
              </a:lnSpc>
              <a:spcBef>
                <a:spcPts val="1162"/>
              </a:spcBef>
              <a:spcAft>
                <a:spcPts val="0"/>
              </a:spcAft>
              <a:buClr>
                <a:schemeClr val="dk1"/>
              </a:buClr>
              <a:buSzPts val="6968"/>
              <a:buFont typeface="Arial"/>
              <a:buChar char="»"/>
              <a:defRPr sz="5805"/>
            </a:lvl9pPr>
          </a:lstStyle>
          <a:p>
            <a:endParaRPr/>
          </a:p>
        </p:txBody>
      </p:sp>
      <p:sp>
        <p:nvSpPr>
          <p:cNvPr id="36" name="Google Shape;36;p6"/>
          <p:cNvSpPr txBox="1">
            <a:spLocks noGrp="1"/>
          </p:cNvSpPr>
          <p:nvPr>
            <p:ph type="body" idx="2"/>
          </p:nvPr>
        </p:nvSpPr>
        <p:spPr>
          <a:xfrm>
            <a:off x="16733520" y="6400804"/>
            <a:ext cx="14538960" cy="18103852"/>
          </a:xfrm>
          <a:prstGeom prst="rect">
            <a:avLst/>
          </a:prstGeom>
          <a:noFill/>
          <a:ln>
            <a:noFill/>
          </a:ln>
        </p:spPr>
        <p:txBody>
          <a:bodyPr spcFirstLastPara="1" wrap="square" lIns="407550" tIns="203775" rIns="407550" bIns="203775" anchor="t" anchorCtr="0">
            <a:noAutofit/>
          </a:bodyPr>
          <a:lstStyle>
            <a:lvl1pPr marL="380936" lvl="0" indent="-766369" algn="l">
              <a:lnSpc>
                <a:spcPct val="100000"/>
              </a:lnSpc>
              <a:spcBef>
                <a:spcPts val="1814"/>
              </a:spcBef>
              <a:spcAft>
                <a:spcPts val="0"/>
              </a:spcAft>
              <a:buClr>
                <a:schemeClr val="dk1"/>
              </a:buClr>
              <a:buSzPts val="10885"/>
              <a:buFont typeface="Arial"/>
              <a:buChar char="•"/>
              <a:defRPr sz="9070"/>
            </a:lvl1pPr>
            <a:lvl2pPr marL="761872" lvl="1" indent="-683410" algn="l">
              <a:lnSpc>
                <a:spcPct val="100000"/>
              </a:lnSpc>
              <a:spcBef>
                <a:spcPts val="1552"/>
              </a:spcBef>
              <a:spcAft>
                <a:spcPts val="0"/>
              </a:spcAft>
              <a:buClr>
                <a:schemeClr val="dk1"/>
              </a:buClr>
              <a:buSzPts val="9317"/>
              <a:buFont typeface="Arial"/>
              <a:buChar char="–"/>
              <a:defRPr sz="7764"/>
            </a:lvl2pPr>
            <a:lvl3pPr marL="1142812" lvl="2" indent="-600506" algn="l">
              <a:lnSpc>
                <a:spcPct val="100000"/>
              </a:lnSpc>
              <a:spcBef>
                <a:spcPts val="1291"/>
              </a:spcBef>
              <a:spcAft>
                <a:spcPts val="0"/>
              </a:spcAft>
              <a:buClr>
                <a:schemeClr val="dk1"/>
              </a:buClr>
              <a:buSzPts val="7750"/>
              <a:buFont typeface="Arial"/>
              <a:buChar char="•"/>
              <a:defRPr sz="6458"/>
            </a:lvl3pPr>
            <a:lvl4pPr marL="1523747" lvl="3" indent="-559131" algn="l">
              <a:lnSpc>
                <a:spcPct val="100000"/>
              </a:lnSpc>
              <a:spcBef>
                <a:spcPts val="1162"/>
              </a:spcBef>
              <a:spcAft>
                <a:spcPts val="0"/>
              </a:spcAft>
              <a:buClr>
                <a:schemeClr val="dk1"/>
              </a:buClr>
              <a:buSzPts val="6968"/>
              <a:buFont typeface="Arial"/>
              <a:buChar char="–"/>
              <a:defRPr sz="5805"/>
            </a:lvl4pPr>
            <a:lvl5pPr marL="1904685" lvl="4" indent="-559131" algn="l">
              <a:lnSpc>
                <a:spcPct val="100000"/>
              </a:lnSpc>
              <a:spcBef>
                <a:spcPts val="1162"/>
              </a:spcBef>
              <a:spcAft>
                <a:spcPts val="0"/>
              </a:spcAft>
              <a:buClr>
                <a:schemeClr val="dk1"/>
              </a:buClr>
              <a:buSzPts val="6968"/>
              <a:buFont typeface="Arial"/>
              <a:buChar char="»"/>
              <a:defRPr sz="5805"/>
            </a:lvl5pPr>
            <a:lvl6pPr marL="2285622" lvl="5" indent="-559131" algn="l">
              <a:lnSpc>
                <a:spcPct val="100000"/>
              </a:lnSpc>
              <a:spcBef>
                <a:spcPts val="1162"/>
              </a:spcBef>
              <a:spcAft>
                <a:spcPts val="0"/>
              </a:spcAft>
              <a:buClr>
                <a:schemeClr val="dk1"/>
              </a:buClr>
              <a:buSzPts val="6968"/>
              <a:buFont typeface="Arial"/>
              <a:buChar char="»"/>
              <a:defRPr sz="5805"/>
            </a:lvl6pPr>
            <a:lvl7pPr marL="2666559" lvl="6" indent="-559131" algn="l">
              <a:lnSpc>
                <a:spcPct val="100000"/>
              </a:lnSpc>
              <a:spcBef>
                <a:spcPts val="1162"/>
              </a:spcBef>
              <a:spcAft>
                <a:spcPts val="0"/>
              </a:spcAft>
              <a:buClr>
                <a:schemeClr val="dk1"/>
              </a:buClr>
              <a:buSzPts val="6968"/>
              <a:buFont typeface="Arial"/>
              <a:buChar char="»"/>
              <a:defRPr sz="5805"/>
            </a:lvl7pPr>
            <a:lvl8pPr marL="3047495" lvl="7" indent="-559131" algn="l">
              <a:lnSpc>
                <a:spcPct val="100000"/>
              </a:lnSpc>
              <a:spcBef>
                <a:spcPts val="1162"/>
              </a:spcBef>
              <a:spcAft>
                <a:spcPts val="0"/>
              </a:spcAft>
              <a:buClr>
                <a:schemeClr val="dk1"/>
              </a:buClr>
              <a:buSzPts val="6968"/>
              <a:buFont typeface="Arial"/>
              <a:buChar char="»"/>
              <a:defRPr sz="5805"/>
            </a:lvl8pPr>
            <a:lvl9pPr marL="3428433" lvl="8" indent="-559131" algn="l">
              <a:lnSpc>
                <a:spcPct val="100000"/>
              </a:lnSpc>
              <a:spcBef>
                <a:spcPts val="1162"/>
              </a:spcBef>
              <a:spcAft>
                <a:spcPts val="0"/>
              </a:spcAft>
              <a:buClr>
                <a:schemeClr val="dk1"/>
              </a:buClr>
              <a:buSzPts val="6968"/>
              <a:buFont typeface="Arial"/>
              <a:buChar char="»"/>
              <a:defRPr sz="5805"/>
            </a:lvl9pPr>
          </a:lstStyle>
          <a:p>
            <a:endParaRPr/>
          </a:p>
        </p:txBody>
      </p:sp>
      <p:sp>
        <p:nvSpPr>
          <p:cNvPr id="37" name="Google Shape;37;p6"/>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645927" y="6140452"/>
            <a:ext cx="14544677" cy="2559048"/>
          </a:xfrm>
          <a:prstGeom prst="rect">
            <a:avLst/>
          </a:prstGeom>
          <a:noFill/>
          <a:ln>
            <a:noFill/>
          </a:ln>
        </p:spPr>
        <p:txBody>
          <a:bodyPr spcFirstLastPara="1" wrap="square" lIns="407550" tIns="203775" rIns="407550" bIns="203775" anchor="b" anchorCtr="0">
            <a:noAutofit/>
          </a:bodyPr>
          <a:lstStyle>
            <a:lvl1pPr marL="380936" lvl="0" indent="-190468" algn="l">
              <a:lnSpc>
                <a:spcPct val="100000"/>
              </a:lnSpc>
              <a:spcBef>
                <a:spcPts val="1552"/>
              </a:spcBef>
              <a:spcAft>
                <a:spcPts val="0"/>
              </a:spcAft>
              <a:buClr>
                <a:schemeClr val="dk1"/>
              </a:buClr>
              <a:buSzPts val="9317"/>
              <a:buFont typeface="Arial"/>
              <a:buNone/>
              <a:defRPr sz="7764" b="1"/>
            </a:lvl1pPr>
            <a:lvl2pPr marL="761872" lvl="1" indent="-190468" algn="l">
              <a:lnSpc>
                <a:spcPct val="100000"/>
              </a:lnSpc>
              <a:spcBef>
                <a:spcPts val="1291"/>
              </a:spcBef>
              <a:spcAft>
                <a:spcPts val="0"/>
              </a:spcAft>
              <a:buClr>
                <a:schemeClr val="dk1"/>
              </a:buClr>
              <a:buSzPts val="7750"/>
              <a:buFont typeface="Arial"/>
              <a:buNone/>
              <a:defRPr sz="6458" b="1"/>
            </a:lvl2pPr>
            <a:lvl3pPr marL="1142812" lvl="2" indent="-190468" algn="l">
              <a:lnSpc>
                <a:spcPct val="100000"/>
              </a:lnSpc>
              <a:spcBef>
                <a:spcPts val="1162"/>
              </a:spcBef>
              <a:spcAft>
                <a:spcPts val="0"/>
              </a:spcAft>
              <a:buClr>
                <a:schemeClr val="dk1"/>
              </a:buClr>
              <a:buSzPts val="6968"/>
              <a:buFont typeface="Arial"/>
              <a:buNone/>
              <a:defRPr sz="5805" b="1"/>
            </a:lvl3pPr>
            <a:lvl4pPr marL="1523747" lvl="3" indent="-190468" algn="l">
              <a:lnSpc>
                <a:spcPct val="100000"/>
              </a:lnSpc>
              <a:spcBef>
                <a:spcPts val="1031"/>
              </a:spcBef>
              <a:spcAft>
                <a:spcPts val="0"/>
              </a:spcAft>
              <a:buClr>
                <a:schemeClr val="dk1"/>
              </a:buClr>
              <a:buSzPts val="6184"/>
              <a:buFont typeface="Arial"/>
              <a:buNone/>
              <a:defRPr sz="5151" b="1"/>
            </a:lvl4pPr>
            <a:lvl5pPr marL="1904685" lvl="4" indent="-190468" algn="l">
              <a:lnSpc>
                <a:spcPct val="100000"/>
              </a:lnSpc>
              <a:spcBef>
                <a:spcPts val="1031"/>
              </a:spcBef>
              <a:spcAft>
                <a:spcPts val="0"/>
              </a:spcAft>
              <a:buClr>
                <a:schemeClr val="dk1"/>
              </a:buClr>
              <a:buSzPts val="6184"/>
              <a:buFont typeface="Arial"/>
              <a:buNone/>
              <a:defRPr sz="5151" b="1"/>
            </a:lvl5pPr>
            <a:lvl6pPr marL="2285622" lvl="5" indent="-190468" algn="l">
              <a:lnSpc>
                <a:spcPct val="100000"/>
              </a:lnSpc>
              <a:spcBef>
                <a:spcPts val="1031"/>
              </a:spcBef>
              <a:spcAft>
                <a:spcPts val="0"/>
              </a:spcAft>
              <a:buClr>
                <a:schemeClr val="dk1"/>
              </a:buClr>
              <a:buSzPts val="6184"/>
              <a:buFont typeface="Arial"/>
              <a:buNone/>
              <a:defRPr sz="5151" b="1"/>
            </a:lvl6pPr>
            <a:lvl7pPr marL="2666559" lvl="6" indent="-190468" algn="l">
              <a:lnSpc>
                <a:spcPct val="100000"/>
              </a:lnSpc>
              <a:spcBef>
                <a:spcPts val="1031"/>
              </a:spcBef>
              <a:spcAft>
                <a:spcPts val="0"/>
              </a:spcAft>
              <a:buClr>
                <a:schemeClr val="dk1"/>
              </a:buClr>
              <a:buSzPts val="6184"/>
              <a:buFont typeface="Arial"/>
              <a:buNone/>
              <a:defRPr sz="5151" b="1"/>
            </a:lvl7pPr>
            <a:lvl8pPr marL="3047495" lvl="7" indent="-190468" algn="l">
              <a:lnSpc>
                <a:spcPct val="100000"/>
              </a:lnSpc>
              <a:spcBef>
                <a:spcPts val="1031"/>
              </a:spcBef>
              <a:spcAft>
                <a:spcPts val="0"/>
              </a:spcAft>
              <a:buClr>
                <a:schemeClr val="dk1"/>
              </a:buClr>
              <a:buSzPts val="6184"/>
              <a:buFont typeface="Arial"/>
              <a:buNone/>
              <a:defRPr sz="5151" b="1"/>
            </a:lvl8pPr>
            <a:lvl9pPr marL="3428433" lvl="8" indent="-190468" algn="l">
              <a:lnSpc>
                <a:spcPct val="100000"/>
              </a:lnSpc>
              <a:spcBef>
                <a:spcPts val="1031"/>
              </a:spcBef>
              <a:spcAft>
                <a:spcPts val="0"/>
              </a:spcAft>
              <a:buClr>
                <a:schemeClr val="dk1"/>
              </a:buClr>
              <a:buSzPts val="6184"/>
              <a:buFont typeface="Arial"/>
              <a:buNone/>
              <a:defRPr sz="5151" b="1"/>
            </a:lvl9pPr>
          </a:lstStyle>
          <a:p>
            <a:endParaRPr/>
          </a:p>
        </p:txBody>
      </p:sp>
      <p:sp>
        <p:nvSpPr>
          <p:cNvPr id="43" name="Google Shape;43;p7"/>
          <p:cNvSpPr txBox="1">
            <a:spLocks noGrp="1"/>
          </p:cNvSpPr>
          <p:nvPr>
            <p:ph type="body" idx="2"/>
          </p:nvPr>
        </p:nvSpPr>
        <p:spPr>
          <a:xfrm>
            <a:off x="1645927" y="8699500"/>
            <a:ext cx="14544677" cy="15805152"/>
          </a:xfrm>
          <a:prstGeom prst="rect">
            <a:avLst/>
          </a:prstGeom>
          <a:noFill/>
          <a:ln>
            <a:noFill/>
          </a:ln>
        </p:spPr>
        <p:txBody>
          <a:bodyPr spcFirstLastPara="1" wrap="square" lIns="407550" tIns="203775" rIns="407550" bIns="203775" anchor="t" anchorCtr="0">
            <a:noAutofit/>
          </a:bodyPr>
          <a:lstStyle>
            <a:lvl1pPr marL="380936" lvl="0" indent="-683410" algn="l">
              <a:lnSpc>
                <a:spcPct val="100000"/>
              </a:lnSpc>
              <a:spcBef>
                <a:spcPts val="1552"/>
              </a:spcBef>
              <a:spcAft>
                <a:spcPts val="0"/>
              </a:spcAft>
              <a:buClr>
                <a:schemeClr val="dk1"/>
              </a:buClr>
              <a:buSzPts val="9317"/>
              <a:buFont typeface="Arial"/>
              <a:buChar char="•"/>
              <a:defRPr sz="7764"/>
            </a:lvl1pPr>
            <a:lvl2pPr marL="761872" lvl="1" indent="-600506" algn="l">
              <a:lnSpc>
                <a:spcPct val="100000"/>
              </a:lnSpc>
              <a:spcBef>
                <a:spcPts val="1291"/>
              </a:spcBef>
              <a:spcAft>
                <a:spcPts val="0"/>
              </a:spcAft>
              <a:buClr>
                <a:schemeClr val="dk1"/>
              </a:buClr>
              <a:buSzPts val="7750"/>
              <a:buFont typeface="Arial"/>
              <a:buChar char="–"/>
              <a:defRPr sz="6458"/>
            </a:lvl2pPr>
            <a:lvl3pPr marL="1142812" lvl="2" indent="-559131" algn="l">
              <a:lnSpc>
                <a:spcPct val="100000"/>
              </a:lnSpc>
              <a:spcBef>
                <a:spcPts val="1162"/>
              </a:spcBef>
              <a:spcAft>
                <a:spcPts val="0"/>
              </a:spcAft>
              <a:buClr>
                <a:schemeClr val="dk1"/>
              </a:buClr>
              <a:buSzPts val="6968"/>
              <a:buFont typeface="Arial"/>
              <a:buChar char="•"/>
              <a:defRPr sz="5805"/>
            </a:lvl3pPr>
            <a:lvl4pPr marL="1523747" lvl="3" indent="-517650" algn="l">
              <a:lnSpc>
                <a:spcPct val="100000"/>
              </a:lnSpc>
              <a:spcBef>
                <a:spcPts val="1031"/>
              </a:spcBef>
              <a:spcAft>
                <a:spcPts val="0"/>
              </a:spcAft>
              <a:buClr>
                <a:schemeClr val="dk1"/>
              </a:buClr>
              <a:buSzPts val="6184"/>
              <a:buFont typeface="Arial"/>
              <a:buChar char="–"/>
              <a:defRPr sz="5151"/>
            </a:lvl4pPr>
            <a:lvl5pPr marL="1904685" lvl="4" indent="-517650" algn="l">
              <a:lnSpc>
                <a:spcPct val="100000"/>
              </a:lnSpc>
              <a:spcBef>
                <a:spcPts val="1031"/>
              </a:spcBef>
              <a:spcAft>
                <a:spcPts val="0"/>
              </a:spcAft>
              <a:buClr>
                <a:schemeClr val="dk1"/>
              </a:buClr>
              <a:buSzPts val="6184"/>
              <a:buFont typeface="Arial"/>
              <a:buChar char="»"/>
              <a:defRPr sz="5151"/>
            </a:lvl5pPr>
            <a:lvl6pPr marL="2285622" lvl="5" indent="-517650" algn="l">
              <a:lnSpc>
                <a:spcPct val="100000"/>
              </a:lnSpc>
              <a:spcBef>
                <a:spcPts val="1031"/>
              </a:spcBef>
              <a:spcAft>
                <a:spcPts val="0"/>
              </a:spcAft>
              <a:buClr>
                <a:schemeClr val="dk1"/>
              </a:buClr>
              <a:buSzPts val="6184"/>
              <a:buFont typeface="Arial"/>
              <a:buChar char="»"/>
              <a:defRPr sz="5151"/>
            </a:lvl6pPr>
            <a:lvl7pPr marL="2666559" lvl="6" indent="-517650" algn="l">
              <a:lnSpc>
                <a:spcPct val="100000"/>
              </a:lnSpc>
              <a:spcBef>
                <a:spcPts val="1031"/>
              </a:spcBef>
              <a:spcAft>
                <a:spcPts val="0"/>
              </a:spcAft>
              <a:buClr>
                <a:schemeClr val="dk1"/>
              </a:buClr>
              <a:buSzPts val="6184"/>
              <a:buFont typeface="Arial"/>
              <a:buChar char="»"/>
              <a:defRPr sz="5151"/>
            </a:lvl7pPr>
            <a:lvl8pPr marL="3047495" lvl="7" indent="-517650" algn="l">
              <a:lnSpc>
                <a:spcPct val="100000"/>
              </a:lnSpc>
              <a:spcBef>
                <a:spcPts val="1031"/>
              </a:spcBef>
              <a:spcAft>
                <a:spcPts val="0"/>
              </a:spcAft>
              <a:buClr>
                <a:schemeClr val="dk1"/>
              </a:buClr>
              <a:buSzPts val="6184"/>
              <a:buFont typeface="Arial"/>
              <a:buChar char="»"/>
              <a:defRPr sz="5151"/>
            </a:lvl8pPr>
            <a:lvl9pPr marL="3428433" lvl="8" indent="-517650" algn="l">
              <a:lnSpc>
                <a:spcPct val="100000"/>
              </a:lnSpc>
              <a:spcBef>
                <a:spcPts val="1031"/>
              </a:spcBef>
              <a:spcAft>
                <a:spcPts val="0"/>
              </a:spcAft>
              <a:buClr>
                <a:schemeClr val="dk1"/>
              </a:buClr>
              <a:buSzPts val="6184"/>
              <a:buFont typeface="Arial"/>
              <a:buChar char="»"/>
              <a:defRPr sz="5151"/>
            </a:lvl9pPr>
          </a:lstStyle>
          <a:p>
            <a:endParaRPr/>
          </a:p>
        </p:txBody>
      </p:sp>
      <p:sp>
        <p:nvSpPr>
          <p:cNvPr id="44" name="Google Shape;44;p7"/>
          <p:cNvSpPr txBox="1">
            <a:spLocks noGrp="1"/>
          </p:cNvSpPr>
          <p:nvPr>
            <p:ph type="body" idx="3"/>
          </p:nvPr>
        </p:nvSpPr>
        <p:spPr>
          <a:xfrm>
            <a:off x="16722097" y="6140452"/>
            <a:ext cx="14550391" cy="2559048"/>
          </a:xfrm>
          <a:prstGeom prst="rect">
            <a:avLst/>
          </a:prstGeom>
          <a:noFill/>
          <a:ln>
            <a:noFill/>
          </a:ln>
        </p:spPr>
        <p:txBody>
          <a:bodyPr spcFirstLastPara="1" wrap="square" lIns="407550" tIns="203775" rIns="407550" bIns="203775" anchor="b" anchorCtr="0">
            <a:noAutofit/>
          </a:bodyPr>
          <a:lstStyle>
            <a:lvl1pPr marL="380936" lvl="0" indent="-190468" algn="l">
              <a:lnSpc>
                <a:spcPct val="100000"/>
              </a:lnSpc>
              <a:spcBef>
                <a:spcPts val="1552"/>
              </a:spcBef>
              <a:spcAft>
                <a:spcPts val="0"/>
              </a:spcAft>
              <a:buClr>
                <a:schemeClr val="dk1"/>
              </a:buClr>
              <a:buSzPts val="9317"/>
              <a:buFont typeface="Arial"/>
              <a:buNone/>
              <a:defRPr sz="7764" b="1"/>
            </a:lvl1pPr>
            <a:lvl2pPr marL="761872" lvl="1" indent="-190468" algn="l">
              <a:lnSpc>
                <a:spcPct val="100000"/>
              </a:lnSpc>
              <a:spcBef>
                <a:spcPts val="1291"/>
              </a:spcBef>
              <a:spcAft>
                <a:spcPts val="0"/>
              </a:spcAft>
              <a:buClr>
                <a:schemeClr val="dk1"/>
              </a:buClr>
              <a:buSzPts val="7750"/>
              <a:buFont typeface="Arial"/>
              <a:buNone/>
              <a:defRPr sz="6458" b="1"/>
            </a:lvl2pPr>
            <a:lvl3pPr marL="1142812" lvl="2" indent="-190468" algn="l">
              <a:lnSpc>
                <a:spcPct val="100000"/>
              </a:lnSpc>
              <a:spcBef>
                <a:spcPts val="1162"/>
              </a:spcBef>
              <a:spcAft>
                <a:spcPts val="0"/>
              </a:spcAft>
              <a:buClr>
                <a:schemeClr val="dk1"/>
              </a:buClr>
              <a:buSzPts val="6968"/>
              <a:buFont typeface="Arial"/>
              <a:buNone/>
              <a:defRPr sz="5805" b="1"/>
            </a:lvl3pPr>
            <a:lvl4pPr marL="1523747" lvl="3" indent="-190468" algn="l">
              <a:lnSpc>
                <a:spcPct val="100000"/>
              </a:lnSpc>
              <a:spcBef>
                <a:spcPts val="1031"/>
              </a:spcBef>
              <a:spcAft>
                <a:spcPts val="0"/>
              </a:spcAft>
              <a:buClr>
                <a:schemeClr val="dk1"/>
              </a:buClr>
              <a:buSzPts val="6184"/>
              <a:buFont typeface="Arial"/>
              <a:buNone/>
              <a:defRPr sz="5151" b="1"/>
            </a:lvl4pPr>
            <a:lvl5pPr marL="1904685" lvl="4" indent="-190468" algn="l">
              <a:lnSpc>
                <a:spcPct val="100000"/>
              </a:lnSpc>
              <a:spcBef>
                <a:spcPts val="1031"/>
              </a:spcBef>
              <a:spcAft>
                <a:spcPts val="0"/>
              </a:spcAft>
              <a:buClr>
                <a:schemeClr val="dk1"/>
              </a:buClr>
              <a:buSzPts val="6184"/>
              <a:buFont typeface="Arial"/>
              <a:buNone/>
              <a:defRPr sz="5151" b="1"/>
            </a:lvl5pPr>
            <a:lvl6pPr marL="2285622" lvl="5" indent="-190468" algn="l">
              <a:lnSpc>
                <a:spcPct val="100000"/>
              </a:lnSpc>
              <a:spcBef>
                <a:spcPts val="1031"/>
              </a:spcBef>
              <a:spcAft>
                <a:spcPts val="0"/>
              </a:spcAft>
              <a:buClr>
                <a:schemeClr val="dk1"/>
              </a:buClr>
              <a:buSzPts val="6184"/>
              <a:buFont typeface="Arial"/>
              <a:buNone/>
              <a:defRPr sz="5151" b="1"/>
            </a:lvl6pPr>
            <a:lvl7pPr marL="2666559" lvl="6" indent="-190468" algn="l">
              <a:lnSpc>
                <a:spcPct val="100000"/>
              </a:lnSpc>
              <a:spcBef>
                <a:spcPts val="1031"/>
              </a:spcBef>
              <a:spcAft>
                <a:spcPts val="0"/>
              </a:spcAft>
              <a:buClr>
                <a:schemeClr val="dk1"/>
              </a:buClr>
              <a:buSzPts val="6184"/>
              <a:buFont typeface="Arial"/>
              <a:buNone/>
              <a:defRPr sz="5151" b="1"/>
            </a:lvl7pPr>
            <a:lvl8pPr marL="3047495" lvl="7" indent="-190468" algn="l">
              <a:lnSpc>
                <a:spcPct val="100000"/>
              </a:lnSpc>
              <a:spcBef>
                <a:spcPts val="1031"/>
              </a:spcBef>
              <a:spcAft>
                <a:spcPts val="0"/>
              </a:spcAft>
              <a:buClr>
                <a:schemeClr val="dk1"/>
              </a:buClr>
              <a:buSzPts val="6184"/>
              <a:buFont typeface="Arial"/>
              <a:buNone/>
              <a:defRPr sz="5151" b="1"/>
            </a:lvl8pPr>
            <a:lvl9pPr marL="3428433" lvl="8" indent="-190468" algn="l">
              <a:lnSpc>
                <a:spcPct val="100000"/>
              </a:lnSpc>
              <a:spcBef>
                <a:spcPts val="1031"/>
              </a:spcBef>
              <a:spcAft>
                <a:spcPts val="0"/>
              </a:spcAft>
              <a:buClr>
                <a:schemeClr val="dk1"/>
              </a:buClr>
              <a:buSzPts val="6184"/>
              <a:buFont typeface="Arial"/>
              <a:buNone/>
              <a:defRPr sz="5151" b="1"/>
            </a:lvl9pPr>
          </a:lstStyle>
          <a:p>
            <a:endParaRPr/>
          </a:p>
        </p:txBody>
      </p:sp>
      <p:sp>
        <p:nvSpPr>
          <p:cNvPr id="45" name="Google Shape;45;p7"/>
          <p:cNvSpPr txBox="1">
            <a:spLocks noGrp="1"/>
          </p:cNvSpPr>
          <p:nvPr>
            <p:ph type="body" idx="4"/>
          </p:nvPr>
        </p:nvSpPr>
        <p:spPr>
          <a:xfrm>
            <a:off x="16722097" y="8699500"/>
            <a:ext cx="14550391" cy="15805152"/>
          </a:xfrm>
          <a:prstGeom prst="rect">
            <a:avLst/>
          </a:prstGeom>
          <a:noFill/>
          <a:ln>
            <a:noFill/>
          </a:ln>
        </p:spPr>
        <p:txBody>
          <a:bodyPr spcFirstLastPara="1" wrap="square" lIns="407550" tIns="203775" rIns="407550" bIns="203775" anchor="t" anchorCtr="0">
            <a:noAutofit/>
          </a:bodyPr>
          <a:lstStyle>
            <a:lvl1pPr marL="380936" lvl="0" indent="-683410" algn="l">
              <a:lnSpc>
                <a:spcPct val="100000"/>
              </a:lnSpc>
              <a:spcBef>
                <a:spcPts val="1552"/>
              </a:spcBef>
              <a:spcAft>
                <a:spcPts val="0"/>
              </a:spcAft>
              <a:buClr>
                <a:schemeClr val="dk1"/>
              </a:buClr>
              <a:buSzPts val="9317"/>
              <a:buFont typeface="Arial"/>
              <a:buChar char="•"/>
              <a:defRPr sz="7764"/>
            </a:lvl1pPr>
            <a:lvl2pPr marL="761872" lvl="1" indent="-600506" algn="l">
              <a:lnSpc>
                <a:spcPct val="100000"/>
              </a:lnSpc>
              <a:spcBef>
                <a:spcPts val="1291"/>
              </a:spcBef>
              <a:spcAft>
                <a:spcPts val="0"/>
              </a:spcAft>
              <a:buClr>
                <a:schemeClr val="dk1"/>
              </a:buClr>
              <a:buSzPts val="7750"/>
              <a:buFont typeface="Arial"/>
              <a:buChar char="–"/>
              <a:defRPr sz="6458"/>
            </a:lvl2pPr>
            <a:lvl3pPr marL="1142812" lvl="2" indent="-559131" algn="l">
              <a:lnSpc>
                <a:spcPct val="100000"/>
              </a:lnSpc>
              <a:spcBef>
                <a:spcPts val="1162"/>
              </a:spcBef>
              <a:spcAft>
                <a:spcPts val="0"/>
              </a:spcAft>
              <a:buClr>
                <a:schemeClr val="dk1"/>
              </a:buClr>
              <a:buSzPts val="6968"/>
              <a:buFont typeface="Arial"/>
              <a:buChar char="•"/>
              <a:defRPr sz="5805"/>
            </a:lvl3pPr>
            <a:lvl4pPr marL="1523747" lvl="3" indent="-517650" algn="l">
              <a:lnSpc>
                <a:spcPct val="100000"/>
              </a:lnSpc>
              <a:spcBef>
                <a:spcPts val="1031"/>
              </a:spcBef>
              <a:spcAft>
                <a:spcPts val="0"/>
              </a:spcAft>
              <a:buClr>
                <a:schemeClr val="dk1"/>
              </a:buClr>
              <a:buSzPts val="6184"/>
              <a:buFont typeface="Arial"/>
              <a:buChar char="–"/>
              <a:defRPr sz="5151"/>
            </a:lvl4pPr>
            <a:lvl5pPr marL="1904685" lvl="4" indent="-517650" algn="l">
              <a:lnSpc>
                <a:spcPct val="100000"/>
              </a:lnSpc>
              <a:spcBef>
                <a:spcPts val="1031"/>
              </a:spcBef>
              <a:spcAft>
                <a:spcPts val="0"/>
              </a:spcAft>
              <a:buClr>
                <a:schemeClr val="dk1"/>
              </a:buClr>
              <a:buSzPts val="6184"/>
              <a:buFont typeface="Arial"/>
              <a:buChar char="»"/>
              <a:defRPr sz="5151"/>
            </a:lvl5pPr>
            <a:lvl6pPr marL="2285622" lvl="5" indent="-517650" algn="l">
              <a:lnSpc>
                <a:spcPct val="100000"/>
              </a:lnSpc>
              <a:spcBef>
                <a:spcPts val="1031"/>
              </a:spcBef>
              <a:spcAft>
                <a:spcPts val="0"/>
              </a:spcAft>
              <a:buClr>
                <a:schemeClr val="dk1"/>
              </a:buClr>
              <a:buSzPts val="6184"/>
              <a:buFont typeface="Arial"/>
              <a:buChar char="»"/>
              <a:defRPr sz="5151"/>
            </a:lvl6pPr>
            <a:lvl7pPr marL="2666559" lvl="6" indent="-517650" algn="l">
              <a:lnSpc>
                <a:spcPct val="100000"/>
              </a:lnSpc>
              <a:spcBef>
                <a:spcPts val="1031"/>
              </a:spcBef>
              <a:spcAft>
                <a:spcPts val="0"/>
              </a:spcAft>
              <a:buClr>
                <a:schemeClr val="dk1"/>
              </a:buClr>
              <a:buSzPts val="6184"/>
              <a:buFont typeface="Arial"/>
              <a:buChar char="»"/>
              <a:defRPr sz="5151"/>
            </a:lvl7pPr>
            <a:lvl8pPr marL="3047495" lvl="7" indent="-517650" algn="l">
              <a:lnSpc>
                <a:spcPct val="100000"/>
              </a:lnSpc>
              <a:spcBef>
                <a:spcPts val="1031"/>
              </a:spcBef>
              <a:spcAft>
                <a:spcPts val="0"/>
              </a:spcAft>
              <a:buClr>
                <a:schemeClr val="dk1"/>
              </a:buClr>
              <a:buSzPts val="6184"/>
              <a:buFont typeface="Arial"/>
              <a:buChar char="»"/>
              <a:defRPr sz="5151"/>
            </a:lvl8pPr>
            <a:lvl9pPr marL="3428433" lvl="8" indent="-517650" algn="l">
              <a:lnSpc>
                <a:spcPct val="100000"/>
              </a:lnSpc>
              <a:spcBef>
                <a:spcPts val="1031"/>
              </a:spcBef>
              <a:spcAft>
                <a:spcPts val="0"/>
              </a:spcAft>
              <a:buClr>
                <a:schemeClr val="dk1"/>
              </a:buClr>
              <a:buSzPts val="6184"/>
              <a:buFont typeface="Arial"/>
              <a:buChar char="»"/>
              <a:defRPr sz="5151"/>
            </a:lvl9pPr>
          </a:lstStyle>
          <a:p>
            <a:endParaRPr/>
          </a:p>
        </p:txBody>
      </p:sp>
      <p:sp>
        <p:nvSpPr>
          <p:cNvPr id="46" name="Google Shape;46;p7"/>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645926" y="1092200"/>
            <a:ext cx="10829928" cy="4648200"/>
          </a:xfrm>
          <a:prstGeom prst="rect">
            <a:avLst/>
          </a:prstGeom>
          <a:noFill/>
          <a:ln>
            <a:noFill/>
          </a:ln>
        </p:spPr>
        <p:txBody>
          <a:bodyPr spcFirstLastPara="1" wrap="square" lIns="407550" tIns="203775" rIns="407550" bIns="203775" anchor="b" anchorCtr="0">
            <a:noAutofit/>
          </a:bodyPr>
          <a:lstStyle>
            <a:lvl1pPr lvl="0" algn="l">
              <a:lnSpc>
                <a:spcPct val="100000"/>
              </a:lnSpc>
              <a:spcBef>
                <a:spcPts val="0"/>
              </a:spcBef>
              <a:spcAft>
                <a:spcPts val="0"/>
              </a:spcAft>
              <a:buSzPts val="1400"/>
              <a:buNone/>
              <a:defRPr sz="6458"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2870181" y="1092202"/>
            <a:ext cx="18402300" cy="23412452"/>
          </a:xfrm>
          <a:prstGeom prst="rect">
            <a:avLst/>
          </a:prstGeom>
          <a:noFill/>
          <a:ln>
            <a:noFill/>
          </a:ln>
        </p:spPr>
        <p:txBody>
          <a:bodyPr spcFirstLastPara="1" wrap="square" lIns="407550" tIns="203775" rIns="407550" bIns="203775" anchor="t" anchorCtr="0">
            <a:noAutofit/>
          </a:bodyPr>
          <a:lstStyle>
            <a:lvl1pPr marL="380936" lvl="0" indent="-849435" algn="l">
              <a:lnSpc>
                <a:spcPct val="100000"/>
              </a:lnSpc>
              <a:spcBef>
                <a:spcPts val="2076"/>
              </a:spcBef>
              <a:spcAft>
                <a:spcPts val="0"/>
              </a:spcAft>
              <a:buClr>
                <a:schemeClr val="dk1"/>
              </a:buClr>
              <a:buSzPts val="12455"/>
              <a:buFont typeface="Arial"/>
              <a:buChar char="•"/>
              <a:defRPr sz="10377"/>
            </a:lvl1pPr>
            <a:lvl2pPr marL="761872" lvl="1" indent="-766369" algn="l">
              <a:lnSpc>
                <a:spcPct val="100000"/>
              </a:lnSpc>
              <a:spcBef>
                <a:spcPts val="1814"/>
              </a:spcBef>
              <a:spcAft>
                <a:spcPts val="0"/>
              </a:spcAft>
              <a:buClr>
                <a:schemeClr val="dk1"/>
              </a:buClr>
              <a:buSzPts val="10885"/>
              <a:buFont typeface="Arial"/>
              <a:buChar char="–"/>
              <a:defRPr sz="9070"/>
            </a:lvl2pPr>
            <a:lvl3pPr marL="1142812" lvl="2" indent="-683410" algn="l">
              <a:lnSpc>
                <a:spcPct val="100000"/>
              </a:lnSpc>
              <a:spcBef>
                <a:spcPts val="1552"/>
              </a:spcBef>
              <a:spcAft>
                <a:spcPts val="0"/>
              </a:spcAft>
              <a:buClr>
                <a:schemeClr val="dk1"/>
              </a:buClr>
              <a:buSzPts val="9317"/>
              <a:buFont typeface="Arial"/>
              <a:buChar char="•"/>
              <a:defRPr sz="7764"/>
            </a:lvl3pPr>
            <a:lvl4pPr marL="1523747" lvl="3" indent="-600506" algn="l">
              <a:lnSpc>
                <a:spcPct val="100000"/>
              </a:lnSpc>
              <a:spcBef>
                <a:spcPts val="1291"/>
              </a:spcBef>
              <a:spcAft>
                <a:spcPts val="0"/>
              </a:spcAft>
              <a:buClr>
                <a:schemeClr val="dk1"/>
              </a:buClr>
              <a:buSzPts val="7750"/>
              <a:buFont typeface="Arial"/>
              <a:buChar char="–"/>
              <a:defRPr sz="6458"/>
            </a:lvl4pPr>
            <a:lvl5pPr marL="1904685" lvl="4" indent="-600506" algn="l">
              <a:lnSpc>
                <a:spcPct val="100000"/>
              </a:lnSpc>
              <a:spcBef>
                <a:spcPts val="1291"/>
              </a:spcBef>
              <a:spcAft>
                <a:spcPts val="0"/>
              </a:spcAft>
              <a:buClr>
                <a:schemeClr val="dk1"/>
              </a:buClr>
              <a:buSzPts val="7750"/>
              <a:buFont typeface="Arial"/>
              <a:buChar char="»"/>
              <a:defRPr sz="6458"/>
            </a:lvl5pPr>
            <a:lvl6pPr marL="2285622" lvl="5" indent="-600506" algn="l">
              <a:lnSpc>
                <a:spcPct val="100000"/>
              </a:lnSpc>
              <a:spcBef>
                <a:spcPts val="1291"/>
              </a:spcBef>
              <a:spcAft>
                <a:spcPts val="0"/>
              </a:spcAft>
              <a:buClr>
                <a:schemeClr val="dk1"/>
              </a:buClr>
              <a:buSzPts val="7750"/>
              <a:buFont typeface="Arial"/>
              <a:buChar char="»"/>
              <a:defRPr sz="6458"/>
            </a:lvl6pPr>
            <a:lvl7pPr marL="2666559" lvl="6" indent="-600506" algn="l">
              <a:lnSpc>
                <a:spcPct val="100000"/>
              </a:lnSpc>
              <a:spcBef>
                <a:spcPts val="1291"/>
              </a:spcBef>
              <a:spcAft>
                <a:spcPts val="0"/>
              </a:spcAft>
              <a:buClr>
                <a:schemeClr val="dk1"/>
              </a:buClr>
              <a:buSzPts val="7750"/>
              <a:buFont typeface="Arial"/>
              <a:buChar char="»"/>
              <a:defRPr sz="6458"/>
            </a:lvl7pPr>
            <a:lvl8pPr marL="3047495" lvl="7" indent="-600506" algn="l">
              <a:lnSpc>
                <a:spcPct val="100000"/>
              </a:lnSpc>
              <a:spcBef>
                <a:spcPts val="1291"/>
              </a:spcBef>
              <a:spcAft>
                <a:spcPts val="0"/>
              </a:spcAft>
              <a:buClr>
                <a:schemeClr val="dk1"/>
              </a:buClr>
              <a:buSzPts val="7750"/>
              <a:buFont typeface="Arial"/>
              <a:buChar char="»"/>
              <a:defRPr sz="6458"/>
            </a:lvl8pPr>
            <a:lvl9pPr marL="3428433" lvl="8" indent="-600506" algn="l">
              <a:lnSpc>
                <a:spcPct val="100000"/>
              </a:lnSpc>
              <a:spcBef>
                <a:spcPts val="1291"/>
              </a:spcBef>
              <a:spcAft>
                <a:spcPts val="0"/>
              </a:spcAft>
              <a:buClr>
                <a:schemeClr val="dk1"/>
              </a:buClr>
              <a:buSzPts val="7750"/>
              <a:buFont typeface="Arial"/>
              <a:buChar char="»"/>
              <a:defRPr sz="6458"/>
            </a:lvl9pPr>
          </a:lstStyle>
          <a:p>
            <a:endParaRPr/>
          </a:p>
        </p:txBody>
      </p:sp>
      <p:sp>
        <p:nvSpPr>
          <p:cNvPr id="61" name="Google Shape;61;p10"/>
          <p:cNvSpPr txBox="1">
            <a:spLocks noGrp="1"/>
          </p:cNvSpPr>
          <p:nvPr>
            <p:ph type="body" idx="2"/>
          </p:nvPr>
        </p:nvSpPr>
        <p:spPr>
          <a:xfrm>
            <a:off x="1645926" y="5740402"/>
            <a:ext cx="10829928" cy="18764252"/>
          </a:xfrm>
          <a:prstGeom prst="rect">
            <a:avLst/>
          </a:prstGeom>
          <a:noFill/>
          <a:ln>
            <a:noFill/>
          </a:ln>
        </p:spPr>
        <p:txBody>
          <a:bodyPr spcFirstLastPara="1" wrap="square" lIns="407550" tIns="203775" rIns="407550" bIns="203775" anchor="t" anchorCtr="0">
            <a:noAutofit/>
          </a:bodyPr>
          <a:lstStyle>
            <a:lvl1pPr marL="380936" lvl="0" indent="-190468" algn="l">
              <a:lnSpc>
                <a:spcPct val="100000"/>
              </a:lnSpc>
              <a:spcBef>
                <a:spcPts val="900"/>
              </a:spcBef>
              <a:spcAft>
                <a:spcPts val="0"/>
              </a:spcAft>
              <a:buClr>
                <a:schemeClr val="dk1"/>
              </a:buClr>
              <a:buSzPts val="5398"/>
              <a:buFont typeface="Arial"/>
              <a:buNone/>
              <a:defRPr sz="4498"/>
            </a:lvl1pPr>
            <a:lvl2pPr marL="761872" lvl="1" indent="-190468" algn="l">
              <a:lnSpc>
                <a:spcPct val="100000"/>
              </a:lnSpc>
              <a:spcBef>
                <a:spcPts val="769"/>
              </a:spcBef>
              <a:spcAft>
                <a:spcPts val="0"/>
              </a:spcAft>
              <a:buClr>
                <a:schemeClr val="dk1"/>
              </a:buClr>
              <a:buSzPts val="4615"/>
              <a:buFont typeface="Arial"/>
              <a:buNone/>
              <a:defRPr sz="3846"/>
            </a:lvl2pPr>
            <a:lvl3pPr marL="1142812" lvl="2" indent="-190468" algn="l">
              <a:lnSpc>
                <a:spcPct val="100000"/>
              </a:lnSpc>
              <a:spcBef>
                <a:spcPts val="653"/>
              </a:spcBef>
              <a:spcAft>
                <a:spcPts val="0"/>
              </a:spcAft>
              <a:buClr>
                <a:schemeClr val="dk1"/>
              </a:buClr>
              <a:buSzPts val="3919"/>
              <a:buFont typeface="Arial"/>
              <a:buNone/>
              <a:defRPr sz="3265"/>
            </a:lvl3pPr>
            <a:lvl4pPr marL="1523747" lvl="3" indent="-190468" algn="l">
              <a:lnSpc>
                <a:spcPct val="100000"/>
              </a:lnSpc>
              <a:spcBef>
                <a:spcPts val="579"/>
              </a:spcBef>
              <a:spcAft>
                <a:spcPts val="0"/>
              </a:spcAft>
              <a:buClr>
                <a:schemeClr val="dk1"/>
              </a:buClr>
              <a:buSzPts val="3483"/>
              <a:buFont typeface="Arial"/>
              <a:buNone/>
              <a:defRPr sz="2901"/>
            </a:lvl4pPr>
            <a:lvl5pPr marL="1904685" lvl="4" indent="-190468" algn="l">
              <a:lnSpc>
                <a:spcPct val="100000"/>
              </a:lnSpc>
              <a:spcBef>
                <a:spcPts val="579"/>
              </a:spcBef>
              <a:spcAft>
                <a:spcPts val="0"/>
              </a:spcAft>
              <a:buClr>
                <a:schemeClr val="dk1"/>
              </a:buClr>
              <a:buSzPts val="3483"/>
              <a:buFont typeface="Arial"/>
              <a:buNone/>
              <a:defRPr sz="2901"/>
            </a:lvl5pPr>
            <a:lvl6pPr marL="2285622" lvl="5" indent="-190468" algn="l">
              <a:lnSpc>
                <a:spcPct val="100000"/>
              </a:lnSpc>
              <a:spcBef>
                <a:spcPts val="579"/>
              </a:spcBef>
              <a:spcAft>
                <a:spcPts val="0"/>
              </a:spcAft>
              <a:buClr>
                <a:schemeClr val="dk1"/>
              </a:buClr>
              <a:buSzPts val="3483"/>
              <a:buFont typeface="Arial"/>
              <a:buNone/>
              <a:defRPr sz="2901"/>
            </a:lvl6pPr>
            <a:lvl7pPr marL="2666559" lvl="6" indent="-190468" algn="l">
              <a:lnSpc>
                <a:spcPct val="100000"/>
              </a:lnSpc>
              <a:spcBef>
                <a:spcPts val="579"/>
              </a:spcBef>
              <a:spcAft>
                <a:spcPts val="0"/>
              </a:spcAft>
              <a:buClr>
                <a:schemeClr val="dk1"/>
              </a:buClr>
              <a:buSzPts val="3483"/>
              <a:buFont typeface="Arial"/>
              <a:buNone/>
              <a:defRPr sz="2901"/>
            </a:lvl7pPr>
            <a:lvl8pPr marL="3047495" lvl="7" indent="-190468" algn="l">
              <a:lnSpc>
                <a:spcPct val="100000"/>
              </a:lnSpc>
              <a:spcBef>
                <a:spcPts val="579"/>
              </a:spcBef>
              <a:spcAft>
                <a:spcPts val="0"/>
              </a:spcAft>
              <a:buClr>
                <a:schemeClr val="dk1"/>
              </a:buClr>
              <a:buSzPts val="3483"/>
              <a:buFont typeface="Arial"/>
              <a:buNone/>
              <a:defRPr sz="2901"/>
            </a:lvl8pPr>
            <a:lvl9pPr marL="3428433" lvl="8" indent="-190468" algn="l">
              <a:lnSpc>
                <a:spcPct val="100000"/>
              </a:lnSpc>
              <a:spcBef>
                <a:spcPts val="579"/>
              </a:spcBef>
              <a:spcAft>
                <a:spcPts val="0"/>
              </a:spcAft>
              <a:buClr>
                <a:schemeClr val="dk1"/>
              </a:buClr>
              <a:buSzPts val="3483"/>
              <a:buFont typeface="Arial"/>
              <a:buNone/>
              <a:defRPr sz="2901"/>
            </a:lvl9pPr>
          </a:lstStyle>
          <a:p>
            <a:endParaRPr/>
          </a:p>
        </p:txBody>
      </p:sp>
      <p:sp>
        <p:nvSpPr>
          <p:cNvPr id="62" name="Google Shape;62;p10"/>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452237" y="19202402"/>
            <a:ext cx="19751040" cy="2266952"/>
          </a:xfrm>
          <a:prstGeom prst="rect">
            <a:avLst/>
          </a:prstGeom>
          <a:noFill/>
          <a:ln>
            <a:noFill/>
          </a:ln>
        </p:spPr>
        <p:txBody>
          <a:bodyPr spcFirstLastPara="1" wrap="square" lIns="407550" tIns="203775" rIns="407550" bIns="203775" anchor="b" anchorCtr="0">
            <a:noAutofit/>
          </a:bodyPr>
          <a:lstStyle>
            <a:lvl1pPr lvl="0" algn="l">
              <a:lnSpc>
                <a:spcPct val="100000"/>
              </a:lnSpc>
              <a:spcBef>
                <a:spcPts val="0"/>
              </a:spcBef>
              <a:spcAft>
                <a:spcPts val="0"/>
              </a:spcAft>
              <a:buSzPts val="1400"/>
              <a:buNone/>
              <a:defRPr sz="6458"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6452237" y="2451100"/>
            <a:ext cx="19751040" cy="16459200"/>
          </a:xfrm>
          <a:prstGeom prst="rect">
            <a:avLst/>
          </a:prstGeom>
          <a:noFill/>
          <a:ln>
            <a:noFill/>
          </a:ln>
        </p:spPr>
      </p:sp>
      <p:sp>
        <p:nvSpPr>
          <p:cNvPr id="68" name="Google Shape;68;p11"/>
          <p:cNvSpPr txBox="1">
            <a:spLocks noGrp="1"/>
          </p:cNvSpPr>
          <p:nvPr>
            <p:ph type="body" idx="1"/>
          </p:nvPr>
        </p:nvSpPr>
        <p:spPr>
          <a:xfrm>
            <a:off x="6452237" y="21469354"/>
            <a:ext cx="19751040" cy="3219448"/>
          </a:xfrm>
          <a:prstGeom prst="rect">
            <a:avLst/>
          </a:prstGeom>
          <a:noFill/>
          <a:ln>
            <a:noFill/>
          </a:ln>
        </p:spPr>
        <p:txBody>
          <a:bodyPr spcFirstLastPara="1" wrap="square" lIns="407550" tIns="203775" rIns="407550" bIns="203775" anchor="t" anchorCtr="0">
            <a:noAutofit/>
          </a:bodyPr>
          <a:lstStyle>
            <a:lvl1pPr marL="380936" lvl="0" indent="-190468" algn="l">
              <a:lnSpc>
                <a:spcPct val="100000"/>
              </a:lnSpc>
              <a:spcBef>
                <a:spcPts val="900"/>
              </a:spcBef>
              <a:spcAft>
                <a:spcPts val="0"/>
              </a:spcAft>
              <a:buClr>
                <a:schemeClr val="dk1"/>
              </a:buClr>
              <a:buSzPts val="5398"/>
              <a:buFont typeface="Arial"/>
              <a:buNone/>
              <a:defRPr sz="4498"/>
            </a:lvl1pPr>
            <a:lvl2pPr marL="761872" lvl="1" indent="-190468" algn="l">
              <a:lnSpc>
                <a:spcPct val="100000"/>
              </a:lnSpc>
              <a:spcBef>
                <a:spcPts val="769"/>
              </a:spcBef>
              <a:spcAft>
                <a:spcPts val="0"/>
              </a:spcAft>
              <a:buClr>
                <a:schemeClr val="dk1"/>
              </a:buClr>
              <a:buSzPts val="4615"/>
              <a:buFont typeface="Arial"/>
              <a:buNone/>
              <a:defRPr sz="3846"/>
            </a:lvl2pPr>
            <a:lvl3pPr marL="1142812" lvl="2" indent="-190468" algn="l">
              <a:lnSpc>
                <a:spcPct val="100000"/>
              </a:lnSpc>
              <a:spcBef>
                <a:spcPts val="653"/>
              </a:spcBef>
              <a:spcAft>
                <a:spcPts val="0"/>
              </a:spcAft>
              <a:buClr>
                <a:schemeClr val="dk1"/>
              </a:buClr>
              <a:buSzPts val="3919"/>
              <a:buFont typeface="Arial"/>
              <a:buNone/>
              <a:defRPr sz="3265"/>
            </a:lvl3pPr>
            <a:lvl4pPr marL="1523747" lvl="3" indent="-190468" algn="l">
              <a:lnSpc>
                <a:spcPct val="100000"/>
              </a:lnSpc>
              <a:spcBef>
                <a:spcPts val="579"/>
              </a:spcBef>
              <a:spcAft>
                <a:spcPts val="0"/>
              </a:spcAft>
              <a:buClr>
                <a:schemeClr val="dk1"/>
              </a:buClr>
              <a:buSzPts val="3483"/>
              <a:buFont typeface="Arial"/>
              <a:buNone/>
              <a:defRPr sz="2901"/>
            </a:lvl4pPr>
            <a:lvl5pPr marL="1904685" lvl="4" indent="-190468" algn="l">
              <a:lnSpc>
                <a:spcPct val="100000"/>
              </a:lnSpc>
              <a:spcBef>
                <a:spcPts val="579"/>
              </a:spcBef>
              <a:spcAft>
                <a:spcPts val="0"/>
              </a:spcAft>
              <a:buClr>
                <a:schemeClr val="dk1"/>
              </a:buClr>
              <a:buSzPts val="3483"/>
              <a:buFont typeface="Arial"/>
              <a:buNone/>
              <a:defRPr sz="2901"/>
            </a:lvl5pPr>
            <a:lvl6pPr marL="2285622" lvl="5" indent="-190468" algn="l">
              <a:lnSpc>
                <a:spcPct val="100000"/>
              </a:lnSpc>
              <a:spcBef>
                <a:spcPts val="579"/>
              </a:spcBef>
              <a:spcAft>
                <a:spcPts val="0"/>
              </a:spcAft>
              <a:buClr>
                <a:schemeClr val="dk1"/>
              </a:buClr>
              <a:buSzPts val="3483"/>
              <a:buFont typeface="Arial"/>
              <a:buNone/>
              <a:defRPr sz="2901"/>
            </a:lvl6pPr>
            <a:lvl7pPr marL="2666559" lvl="6" indent="-190468" algn="l">
              <a:lnSpc>
                <a:spcPct val="100000"/>
              </a:lnSpc>
              <a:spcBef>
                <a:spcPts val="579"/>
              </a:spcBef>
              <a:spcAft>
                <a:spcPts val="0"/>
              </a:spcAft>
              <a:buClr>
                <a:schemeClr val="dk1"/>
              </a:buClr>
              <a:buSzPts val="3483"/>
              <a:buFont typeface="Arial"/>
              <a:buNone/>
              <a:defRPr sz="2901"/>
            </a:lvl7pPr>
            <a:lvl8pPr marL="3047495" lvl="7" indent="-190468" algn="l">
              <a:lnSpc>
                <a:spcPct val="100000"/>
              </a:lnSpc>
              <a:spcBef>
                <a:spcPts val="579"/>
              </a:spcBef>
              <a:spcAft>
                <a:spcPts val="0"/>
              </a:spcAft>
              <a:buClr>
                <a:schemeClr val="dk1"/>
              </a:buClr>
              <a:buSzPts val="3483"/>
              <a:buFont typeface="Arial"/>
              <a:buNone/>
              <a:defRPr sz="2901"/>
            </a:lvl8pPr>
            <a:lvl9pPr marL="3428433" lvl="8" indent="-190468" algn="l">
              <a:lnSpc>
                <a:spcPct val="100000"/>
              </a:lnSpc>
              <a:spcBef>
                <a:spcPts val="579"/>
              </a:spcBef>
              <a:spcAft>
                <a:spcPts val="0"/>
              </a:spcAft>
              <a:buClr>
                <a:schemeClr val="dk1"/>
              </a:buClr>
              <a:buSzPts val="3483"/>
              <a:buFont typeface="Arial"/>
              <a:buNone/>
              <a:defRPr sz="2901"/>
            </a:lvl9pPr>
          </a:lstStyle>
          <a:p>
            <a:endParaRPr/>
          </a:p>
        </p:txBody>
      </p:sp>
      <p:sp>
        <p:nvSpPr>
          <p:cNvPr id="69" name="Google Shape;69;p11"/>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646467" y="1098022"/>
            <a:ext cx="29625472" cy="4572000"/>
          </a:xfrm>
          <a:prstGeom prst="rect">
            <a:avLst/>
          </a:prstGeom>
          <a:noFill/>
          <a:ln>
            <a:noFill/>
          </a:ln>
        </p:spPr>
        <p:txBody>
          <a:bodyPr spcFirstLastPara="1" wrap="square" lIns="407550" tIns="203775" rIns="407550" bIns="203775" anchor="ctr" anchorCtr="0">
            <a:noAutofit/>
          </a:bodyPr>
          <a:lstStyle>
            <a:lvl1pPr marR="0" lvl="0"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7068"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1646467" y="6400275"/>
            <a:ext cx="29625472" cy="18104116"/>
          </a:xfrm>
          <a:prstGeom prst="rect">
            <a:avLst/>
          </a:prstGeom>
          <a:noFill/>
          <a:ln>
            <a:noFill/>
          </a:ln>
        </p:spPr>
        <p:txBody>
          <a:bodyPr spcFirstLastPara="1" wrap="square" lIns="407550" tIns="203775" rIns="407550" bIns="203775" anchor="t" anchorCtr="0">
            <a:noAutofit/>
          </a:bodyPr>
          <a:lstStyle>
            <a:lvl1pPr marL="457200" marR="0" lvl="0" indent="-1019492" algn="l" rtl="0">
              <a:lnSpc>
                <a:spcPct val="100000"/>
              </a:lnSpc>
              <a:spcBef>
                <a:spcPts val="2491"/>
              </a:spcBef>
              <a:spcAft>
                <a:spcPts val="0"/>
              </a:spcAft>
              <a:buClr>
                <a:schemeClr val="dk1"/>
              </a:buClr>
              <a:buSzPts val="12455"/>
              <a:buFont typeface="Arial"/>
              <a:buChar char="•"/>
              <a:defRPr sz="12455" b="0" i="0" u="none" strike="noStrike" cap="none">
                <a:solidFill>
                  <a:schemeClr val="dk1"/>
                </a:solidFill>
                <a:latin typeface="Arial"/>
                <a:ea typeface="Arial"/>
                <a:cs typeface="Arial"/>
                <a:sym typeface="Arial"/>
              </a:defRPr>
            </a:lvl1pPr>
            <a:lvl2pPr marL="914400" marR="0" lvl="1" indent="-919797" algn="l" rtl="0">
              <a:lnSpc>
                <a:spcPct val="100000"/>
              </a:lnSpc>
              <a:spcBef>
                <a:spcPts val="2177"/>
              </a:spcBef>
              <a:spcAft>
                <a:spcPts val="0"/>
              </a:spcAft>
              <a:buClr>
                <a:schemeClr val="dk1"/>
              </a:buClr>
              <a:buSzPts val="10885"/>
              <a:buFont typeface="Arial"/>
              <a:buChar char="–"/>
              <a:defRPr sz="10885" b="0" i="0" u="none" strike="noStrike" cap="none">
                <a:solidFill>
                  <a:schemeClr val="dk1"/>
                </a:solidFill>
                <a:latin typeface="Arial"/>
                <a:ea typeface="Arial"/>
                <a:cs typeface="Arial"/>
                <a:sym typeface="Arial"/>
              </a:defRPr>
            </a:lvl2pPr>
            <a:lvl3pPr marL="1371600" marR="0" lvl="2" indent="-820229" algn="l" rtl="0">
              <a:lnSpc>
                <a:spcPct val="100000"/>
              </a:lnSpc>
              <a:spcBef>
                <a:spcPts val="1863"/>
              </a:spcBef>
              <a:spcAft>
                <a:spcPts val="0"/>
              </a:spcAft>
              <a:buClr>
                <a:schemeClr val="dk1"/>
              </a:buClr>
              <a:buSzPts val="9317"/>
              <a:buFont typeface="Arial"/>
              <a:buChar char="•"/>
              <a:defRPr sz="9317" b="0" i="0" u="none" strike="noStrike" cap="none">
                <a:solidFill>
                  <a:schemeClr val="dk1"/>
                </a:solidFill>
                <a:latin typeface="Arial"/>
                <a:ea typeface="Arial"/>
                <a:cs typeface="Arial"/>
                <a:sym typeface="Arial"/>
              </a:defRPr>
            </a:lvl3pPr>
            <a:lvl4pPr marL="1828800" marR="0" lvl="3"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4pPr>
            <a:lvl5pPr marL="2286000" marR="0" lvl="4"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5pPr>
            <a:lvl6pPr marL="2743200" marR="0" lvl="5"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6pPr>
            <a:lvl7pPr marL="3200400" marR="0" lvl="6"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7pPr>
            <a:lvl8pPr marL="3657600" marR="0" lvl="7"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8pPr>
            <a:lvl9pPr marL="4114800" marR="0" lvl="8" indent="-720725" algn="l" rtl="0">
              <a:lnSpc>
                <a:spcPct val="100000"/>
              </a:lnSpc>
              <a:spcBef>
                <a:spcPts val="1550"/>
              </a:spcBef>
              <a:spcAft>
                <a:spcPts val="0"/>
              </a:spcAft>
              <a:buClr>
                <a:schemeClr val="dk1"/>
              </a:buClr>
              <a:buSzPts val="7750"/>
              <a:buFont typeface="Arial"/>
              <a:buChar char="»"/>
              <a:defRPr sz="775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1646467" y="24980636"/>
            <a:ext cx="7679872" cy="1905000"/>
          </a:xfrm>
          <a:prstGeom prst="rect">
            <a:avLst/>
          </a:prstGeom>
          <a:noFill/>
          <a:ln>
            <a:noFill/>
          </a:ln>
        </p:spPr>
        <p:txBody>
          <a:bodyPr spcFirstLastPara="1" wrap="square" lIns="407550" tIns="203775" rIns="407550" bIns="203775" anchor="t" anchorCtr="0">
            <a:noAutofit/>
          </a:bodyPr>
          <a:lstStyle>
            <a:lvl1pPr marR="0" lvl="0" algn="l" rtl="0">
              <a:lnSpc>
                <a:spcPct val="100000"/>
              </a:lnSpc>
              <a:spcBef>
                <a:spcPts val="0"/>
              </a:spcBef>
              <a:spcAft>
                <a:spcPts val="0"/>
              </a:spcAft>
              <a:buClr>
                <a:srgbClr val="000000"/>
              </a:buClr>
              <a:buSzPts val="1400"/>
              <a:buFont typeface="Arial"/>
              <a:buNone/>
              <a:defRPr sz="449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1247667" y="24980636"/>
            <a:ext cx="10423072" cy="1905000"/>
          </a:xfrm>
          <a:prstGeom prst="rect">
            <a:avLst/>
          </a:prstGeom>
          <a:noFill/>
          <a:ln>
            <a:noFill/>
          </a:ln>
        </p:spPr>
        <p:txBody>
          <a:bodyPr spcFirstLastPara="1" wrap="square" lIns="407550" tIns="203775" rIns="407550" bIns="203775" anchor="t" anchorCtr="0">
            <a:noAutofit/>
          </a:bodyPr>
          <a:lstStyle>
            <a:lvl1pPr marR="0" lvl="0" algn="ctr" rtl="0">
              <a:lnSpc>
                <a:spcPct val="100000"/>
              </a:lnSpc>
              <a:spcBef>
                <a:spcPts val="0"/>
              </a:spcBef>
              <a:spcAft>
                <a:spcPts val="0"/>
              </a:spcAft>
              <a:buClr>
                <a:srgbClr val="000000"/>
              </a:buClr>
              <a:buSzPts val="1400"/>
              <a:buFont typeface="Arial"/>
              <a:buNone/>
              <a:defRPr sz="449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23592067" y="24980636"/>
            <a:ext cx="7679872" cy="1905000"/>
          </a:xfrm>
          <a:prstGeom prst="rect">
            <a:avLst/>
          </a:prstGeom>
          <a:noFill/>
          <a:ln>
            <a:noFill/>
          </a:ln>
        </p:spPr>
        <p:txBody>
          <a:bodyPr spcFirstLastPara="1" wrap="square" lIns="407550" tIns="203775" rIns="407550" bIns="203775" anchor="t" anchorCtr="0">
            <a:noAutofit/>
          </a:bodyPr>
          <a:lstStyle>
            <a:lvl1pPr marL="0" marR="0" lvl="0"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398"/>
              <a:buFont typeface="Arial"/>
              <a:buNone/>
              <a:defRPr sz="449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3" name="Group 2">
            <a:extLst>
              <a:ext uri="{FF2B5EF4-FFF2-40B4-BE49-F238E27FC236}">
                <a16:creationId xmlns:a16="http://schemas.microsoft.com/office/drawing/2014/main" id="{D23B4946-FD28-8E3F-5287-E8F08E61E7A6}"/>
              </a:ext>
            </a:extLst>
          </p:cNvPr>
          <p:cNvGrpSpPr>
            <a:grpSpLocks noGrp="1" noUngrp="1" noRot="1" noMove="1" noResize="1"/>
          </p:cNvGrpSpPr>
          <p:nvPr/>
        </p:nvGrpSpPr>
        <p:grpSpPr>
          <a:xfrm>
            <a:off x="1019575" y="340249"/>
            <a:ext cx="30879250" cy="26294260"/>
            <a:chOff x="674850" y="408298"/>
            <a:chExt cx="37055100" cy="31553111"/>
          </a:xfrm>
        </p:grpSpPr>
        <p:sp>
          <p:nvSpPr>
            <p:cNvPr id="89" name="Google Shape;89;p1"/>
            <p:cNvSpPr txBox="1">
              <a:spLocks noGrp="1" noRot="1" noMove="1" noResize="1" noEditPoints="1" noAdjustHandles="1" noChangeArrowheads="1" noChangeShapeType="1"/>
            </p:cNvSpPr>
            <p:nvPr/>
          </p:nvSpPr>
          <p:spPr>
            <a:xfrm>
              <a:off x="674856" y="408298"/>
              <a:ext cx="37033200" cy="3823057"/>
            </a:xfrm>
            <a:prstGeom prst="rect">
              <a:avLst/>
            </a:prstGeom>
            <a:solidFill>
              <a:srgbClr val="C7A5ED">
                <a:alpha val="20000"/>
              </a:srgbClr>
            </a:solidFill>
            <a:ln w="76200" cap="flat" cmpd="sng">
              <a:solidFill>
                <a:schemeClr val="accent6"/>
              </a:solidFill>
              <a:prstDash val="solid"/>
              <a:miter lim="800000"/>
              <a:headEnd type="none" w="sm" len="sm"/>
              <a:tailEnd type="none" w="sm" len="sm"/>
            </a:ln>
          </p:spPr>
          <p:txBody>
            <a:bodyPr spcFirstLastPara="1" wrap="square" lIns="76188" tIns="38084" rIns="76188" bIns="38084" anchor="t" anchorCtr="0">
              <a:noAutofit/>
            </a:bodyPr>
            <a:lstStyle/>
            <a:p>
              <a:pPr algn="ctr">
                <a:buSzPts val="5748"/>
              </a:pPr>
              <a:r>
                <a:rPr lang="en-US" sz="5000" dirty="0">
                  <a:solidFill>
                    <a:srgbClr val="231F20"/>
                  </a:solidFill>
                  <a:latin typeface="Times New Roman"/>
                  <a:ea typeface="Times New Roman"/>
                  <a:cs typeface="Times New Roman"/>
                  <a:sym typeface="Times New Roman"/>
                </a:rPr>
                <a:t>I</a:t>
              </a:r>
              <a:r>
                <a:rPr lang="en-US" sz="5000" b="1" dirty="0">
                  <a:solidFill>
                    <a:srgbClr val="231F20"/>
                  </a:solidFill>
                  <a:latin typeface="Times New Roman"/>
                  <a:ea typeface="Times New Roman"/>
                  <a:cs typeface="Times New Roman"/>
                  <a:sym typeface="Times New Roman"/>
                </a:rPr>
                <a:t>mpact of Nicotine and Alcohol Individually and Concurrently </a:t>
              </a:r>
              <a:endParaRPr sz="987" b="1" dirty="0"/>
            </a:p>
            <a:p>
              <a:pPr algn="ctr">
                <a:buSzPts val="5748"/>
              </a:pPr>
              <a:r>
                <a:rPr lang="en-US" sz="5000" b="1" dirty="0">
                  <a:solidFill>
                    <a:srgbClr val="231F20"/>
                  </a:solidFill>
                  <a:latin typeface="Times New Roman"/>
                  <a:ea typeface="Times New Roman"/>
                  <a:cs typeface="Times New Roman"/>
                  <a:sym typeface="Times New Roman"/>
                </a:rPr>
                <a:t>in </a:t>
              </a:r>
              <a:r>
                <a:rPr lang="en-US" sz="5000" b="1" dirty="0" err="1">
                  <a:solidFill>
                    <a:srgbClr val="231F20"/>
                  </a:solidFill>
                  <a:latin typeface="Times New Roman"/>
                  <a:ea typeface="Times New Roman"/>
                  <a:cs typeface="Times New Roman"/>
                  <a:sym typeface="Times New Roman"/>
                </a:rPr>
                <a:t>ChAT</a:t>
              </a:r>
              <a:r>
                <a:rPr lang="en-US" sz="5000" b="1" dirty="0">
                  <a:solidFill>
                    <a:srgbClr val="231F20"/>
                  </a:solidFill>
                  <a:latin typeface="Times New Roman"/>
                  <a:ea typeface="Times New Roman"/>
                  <a:cs typeface="Times New Roman"/>
                  <a:sym typeface="Times New Roman"/>
                </a:rPr>
                <a:t>-MOR Knockout Mice</a:t>
              </a:r>
              <a:endParaRPr sz="2539" b="1" u="sng" dirty="0">
                <a:solidFill>
                  <a:schemeClr val="accent2"/>
                </a:solidFill>
                <a:latin typeface="Calibri"/>
                <a:ea typeface="Calibri"/>
                <a:cs typeface="Calibri"/>
                <a:sym typeface="Calibri"/>
              </a:endParaRPr>
            </a:p>
            <a:p>
              <a:pPr marL="317919" indent="-231528" algn="ctr">
                <a:lnSpc>
                  <a:spcPct val="80000"/>
                </a:lnSpc>
                <a:spcBef>
                  <a:spcPts val="500"/>
                </a:spcBef>
                <a:buSzPts val="4615"/>
              </a:pPr>
              <a:r>
                <a:rPr lang="en-US" sz="3846" dirty="0">
                  <a:solidFill>
                    <a:srgbClr val="6868CF"/>
                  </a:solidFill>
                  <a:latin typeface="Calibri"/>
                  <a:ea typeface="Calibri"/>
                  <a:cs typeface="Calibri"/>
                  <a:sym typeface="Calibri"/>
                </a:rPr>
                <a:t>		</a:t>
              </a:r>
              <a:r>
                <a:rPr lang="en-US" sz="3846" u="sng" dirty="0">
                  <a:solidFill>
                    <a:srgbClr val="6868CF"/>
                  </a:solidFill>
                  <a:latin typeface="Calibri"/>
                  <a:ea typeface="Calibri"/>
                  <a:cs typeface="Calibri"/>
                  <a:sym typeface="Calibri"/>
                </a:rPr>
                <a:t>Mary Durfee</a:t>
              </a:r>
              <a:r>
                <a:rPr lang="en-US" sz="3846" dirty="0">
                  <a:solidFill>
                    <a:srgbClr val="6868CF"/>
                  </a:solidFill>
                  <a:latin typeface="Calibri"/>
                  <a:ea typeface="Calibri"/>
                  <a:cs typeface="Calibri"/>
                  <a:sym typeface="Calibri"/>
                </a:rPr>
                <a:t>, Kat Pikus, </a:t>
              </a:r>
              <a:r>
                <a:rPr lang="en-US" sz="3846" dirty="0" err="1">
                  <a:solidFill>
                    <a:srgbClr val="6868CF"/>
                  </a:solidFill>
                  <a:latin typeface="Calibri"/>
                  <a:ea typeface="Calibri"/>
                  <a:cs typeface="Calibri"/>
                  <a:sym typeface="Calibri"/>
                </a:rPr>
                <a:t>Delainey</a:t>
              </a:r>
              <a:r>
                <a:rPr lang="en-US" sz="3846" dirty="0">
                  <a:solidFill>
                    <a:srgbClr val="6868CF"/>
                  </a:solidFill>
                  <a:latin typeface="Calibri"/>
                  <a:ea typeface="Calibri"/>
                  <a:cs typeface="Calibri"/>
                  <a:sym typeface="Calibri"/>
                </a:rPr>
                <a:t> Lewis, Nicolaus Bruns VI, and Anna K. Radke</a:t>
              </a:r>
              <a:endParaRPr sz="3846" baseline="30000" dirty="0">
                <a:solidFill>
                  <a:srgbClr val="6868CF"/>
                </a:solidFill>
                <a:latin typeface="Calibri"/>
                <a:ea typeface="Calibri"/>
                <a:cs typeface="Calibri"/>
                <a:sym typeface="Calibri"/>
              </a:endParaRPr>
            </a:p>
            <a:p>
              <a:pPr marL="317919" indent="-231528" algn="ctr">
                <a:lnSpc>
                  <a:spcPct val="80000"/>
                </a:lnSpc>
                <a:buSzPts val="3047"/>
              </a:pPr>
              <a:endParaRPr sz="2539" dirty="0">
                <a:solidFill>
                  <a:schemeClr val="accent2"/>
                </a:solidFill>
                <a:latin typeface="Calibri"/>
                <a:ea typeface="Calibri"/>
                <a:cs typeface="Calibri"/>
                <a:sym typeface="Calibri"/>
              </a:endParaRPr>
            </a:p>
            <a:p>
              <a:pPr marL="317919" indent="-231528" algn="ctr">
                <a:buSzPts val="3483"/>
              </a:pPr>
              <a:r>
                <a:rPr lang="en-US" sz="2901" dirty="0">
                  <a:solidFill>
                    <a:schemeClr val="dk1"/>
                  </a:solidFill>
                  <a:latin typeface="Calibri"/>
                  <a:ea typeface="Calibri"/>
                  <a:cs typeface="Calibri"/>
                  <a:sym typeface="Calibri"/>
                </a:rPr>
                <a:t>		Department of Psychology, Miami University, Oxford, OH, USA</a:t>
              </a:r>
              <a:endParaRPr sz="987" dirty="0">
                <a:latin typeface="Calibri"/>
                <a:ea typeface="Calibri"/>
                <a:cs typeface="Calibri"/>
                <a:sym typeface="Calibri"/>
              </a:endParaRPr>
            </a:p>
          </p:txBody>
        </p:sp>
        <p:sp>
          <p:nvSpPr>
            <p:cNvPr id="90" name="Google Shape;90;p1"/>
            <p:cNvSpPr txBox="1">
              <a:spLocks noGrp="1" noRot="1" noMove="1" noResize="1" noEditPoints="1" noAdjustHandles="1" noChangeArrowheads="1" noChangeShapeType="1"/>
            </p:cNvSpPr>
            <p:nvPr/>
          </p:nvSpPr>
          <p:spPr>
            <a:xfrm>
              <a:off x="674855" y="4657558"/>
              <a:ext cx="11420700" cy="14118000"/>
            </a:xfrm>
            <a:prstGeom prst="rect">
              <a:avLst/>
            </a:prstGeom>
            <a:solidFill>
              <a:srgbClr val="C7A5ED">
                <a:alpha val="20000"/>
              </a:srgbClr>
            </a:solidFill>
            <a:ln w="57150" cap="flat" cmpd="sng">
              <a:solidFill>
                <a:schemeClr val="accent6"/>
              </a:solidFill>
              <a:prstDash val="solid"/>
              <a:round/>
              <a:headEnd type="none" w="sm" len="sm"/>
              <a:tailEnd type="none" w="sm" len="sm"/>
            </a:ln>
          </p:spPr>
          <p:txBody>
            <a:bodyPr spcFirstLastPara="1" wrap="square" lIns="295792" tIns="147897" rIns="295792" bIns="147897" anchor="t" anchorCtr="0">
              <a:noAutofit/>
            </a:bodyPr>
            <a:lstStyle/>
            <a:p>
              <a:pPr algn="ctr">
                <a:spcBef>
                  <a:spcPts val="416"/>
                </a:spcBef>
                <a:buSzPts val="4615"/>
              </a:pPr>
              <a:r>
                <a:rPr lang="en-US" sz="3846" b="1" dirty="0">
                  <a:solidFill>
                    <a:srgbClr val="6868CF"/>
                  </a:solidFill>
                  <a:latin typeface="Calibri"/>
                  <a:ea typeface="Calibri"/>
                  <a:cs typeface="Calibri"/>
                  <a:sym typeface="Calibri"/>
                </a:rPr>
                <a:t>Introduction</a:t>
              </a:r>
              <a:endParaRPr sz="2322" dirty="0">
                <a:solidFill>
                  <a:srgbClr val="6868CF"/>
                </a:solidFill>
                <a:latin typeface="Calibri"/>
                <a:ea typeface="Calibri"/>
                <a:cs typeface="Calibri"/>
                <a:sym typeface="Calibri"/>
              </a:endParaRPr>
            </a:p>
            <a:p>
              <a:pPr>
                <a:spcBef>
                  <a:spcPts val="416"/>
                </a:spcBef>
                <a:buSzPts val="800"/>
              </a:pPr>
              <a:endParaRPr sz="667" dirty="0">
                <a:solidFill>
                  <a:schemeClr val="dk1"/>
                </a:solidFill>
                <a:latin typeface="Calibri"/>
                <a:ea typeface="Calibri"/>
                <a:cs typeface="Calibri"/>
                <a:sym typeface="Calibri"/>
              </a:endParaRPr>
            </a:p>
            <a:p>
              <a:pPr>
                <a:spcBef>
                  <a:spcPts val="917"/>
                </a:spcBef>
                <a:buSzPts val="2400"/>
              </a:pPr>
              <a:r>
                <a:rPr lang="en-US" sz="2000" dirty="0">
                  <a:solidFill>
                    <a:schemeClr val="dk1"/>
                  </a:solidFill>
                  <a:latin typeface="Calibri"/>
                  <a:ea typeface="Calibri"/>
                  <a:cs typeface="Calibri"/>
                  <a:sym typeface="Calibri"/>
                </a:rPr>
                <a:t>Alcohol and nicotine are common substances that impact individuals individually and concurrently. </a:t>
              </a:r>
              <a:endParaRPr sz="2000" dirty="0">
                <a:solidFill>
                  <a:schemeClr val="dk1"/>
                </a:solidFill>
                <a:latin typeface="Calibri"/>
                <a:ea typeface="Calibri"/>
                <a:cs typeface="Calibri"/>
                <a:sym typeface="Calibri"/>
              </a:endParaRPr>
            </a:p>
            <a:p>
              <a:pPr marL="285703" lvl="3" indent="-285703">
                <a:spcBef>
                  <a:spcPts val="917"/>
                </a:spcBef>
                <a:buSzPts val="2787"/>
                <a:buFont typeface="Courier New"/>
                <a:buChar char="o"/>
              </a:pPr>
              <a:r>
                <a:rPr lang="en-US" sz="1833" dirty="0">
                  <a:solidFill>
                    <a:schemeClr val="dk1"/>
                  </a:solidFill>
                  <a:latin typeface="Calibri"/>
                  <a:ea typeface="Calibri"/>
                  <a:cs typeface="Calibri"/>
                  <a:sym typeface="Calibri"/>
                </a:rPr>
                <a:t>16.2 million adults in 2021 reported heavy drinking in the past month</a:t>
              </a:r>
              <a:r>
                <a:rPr lang="en-US" sz="1833" baseline="30000" dirty="0">
                  <a:solidFill>
                    <a:schemeClr val="dk1"/>
                  </a:solidFill>
                  <a:latin typeface="Calibri"/>
                  <a:ea typeface="Calibri"/>
                  <a:cs typeface="Calibri"/>
                  <a:sym typeface="Calibri"/>
                </a:rPr>
                <a:t>1</a:t>
              </a:r>
              <a:r>
                <a:rPr lang="en-US" sz="1833" dirty="0">
                  <a:solidFill>
                    <a:schemeClr val="dk1"/>
                  </a:solidFill>
                  <a:latin typeface="Calibri"/>
                  <a:ea typeface="Calibri"/>
                  <a:cs typeface="Calibri"/>
                  <a:sym typeface="Calibri"/>
                </a:rPr>
                <a:t>.</a:t>
              </a:r>
              <a:endParaRPr sz="987" dirty="0"/>
            </a:p>
            <a:p>
              <a:pPr marL="285703" lvl="3" indent="-285703">
                <a:spcBef>
                  <a:spcPts val="917"/>
                </a:spcBef>
                <a:buSzPts val="2787"/>
                <a:buFont typeface="Courier New"/>
                <a:buChar char="o"/>
              </a:pPr>
              <a:r>
                <a:rPr lang="en-US" sz="1833" dirty="0">
                  <a:solidFill>
                    <a:schemeClr val="dk1"/>
                  </a:solidFill>
                  <a:latin typeface="Calibri"/>
                  <a:ea typeface="Calibri"/>
                  <a:cs typeface="Calibri"/>
                  <a:sym typeface="Calibri"/>
                </a:rPr>
                <a:t>61.6 million people 12 and up in 2021 reported using tobacco products or vaping nicotine in the past 30 days</a:t>
              </a:r>
              <a:r>
                <a:rPr lang="en-US" sz="1833" baseline="30000" dirty="0">
                  <a:solidFill>
                    <a:schemeClr val="dk1"/>
                  </a:solidFill>
                  <a:latin typeface="Calibri"/>
                  <a:ea typeface="Calibri"/>
                  <a:cs typeface="Calibri"/>
                  <a:sym typeface="Calibri"/>
                </a:rPr>
                <a:t>2</a:t>
              </a:r>
              <a:endParaRPr sz="1833" dirty="0">
                <a:solidFill>
                  <a:schemeClr val="dk1"/>
                </a:solidFill>
                <a:latin typeface="Calibri"/>
                <a:ea typeface="Calibri"/>
                <a:cs typeface="Calibri"/>
                <a:sym typeface="Calibri"/>
              </a:endParaRPr>
            </a:p>
            <a:p>
              <a:pPr marL="285703" lvl="3" indent="-285703">
                <a:spcBef>
                  <a:spcPts val="917"/>
                </a:spcBef>
                <a:buSzPts val="2787"/>
                <a:buFont typeface="Courier New"/>
                <a:buChar char="o"/>
              </a:pPr>
              <a:r>
                <a:rPr lang="en-US" sz="1833" dirty="0">
                  <a:solidFill>
                    <a:schemeClr val="dk1"/>
                  </a:solidFill>
                  <a:latin typeface="Calibri"/>
                  <a:ea typeface="Calibri"/>
                  <a:cs typeface="Calibri"/>
                  <a:sym typeface="Calibri"/>
                </a:rPr>
                <a:t>An estimated 70-80% of alcohol users also smoke</a:t>
              </a:r>
              <a:r>
                <a:rPr lang="en-US" sz="1833" baseline="30000" dirty="0">
                  <a:solidFill>
                    <a:schemeClr val="dk1"/>
                  </a:solidFill>
                  <a:latin typeface="Calibri"/>
                  <a:ea typeface="Calibri"/>
                  <a:cs typeface="Calibri"/>
                  <a:sym typeface="Calibri"/>
                </a:rPr>
                <a:t>3</a:t>
              </a:r>
              <a:r>
                <a:rPr lang="en-US" sz="1833" dirty="0">
                  <a:solidFill>
                    <a:schemeClr val="dk1"/>
                  </a:solidFill>
                  <a:latin typeface="Calibri"/>
                  <a:ea typeface="Calibri"/>
                  <a:cs typeface="Calibri"/>
                  <a:sym typeface="Calibri"/>
                </a:rPr>
                <a:t>.</a:t>
              </a:r>
              <a:endParaRPr sz="1833" dirty="0">
                <a:solidFill>
                  <a:schemeClr val="dk1"/>
                </a:solidFill>
                <a:latin typeface="Calibri"/>
                <a:ea typeface="Calibri"/>
                <a:cs typeface="Calibri"/>
                <a:sym typeface="Calibri"/>
              </a:endParaRPr>
            </a:p>
            <a:p>
              <a:pPr>
                <a:spcBef>
                  <a:spcPts val="917"/>
                </a:spcBef>
                <a:buSzPts val="2400"/>
              </a:pPr>
              <a:r>
                <a:rPr lang="en-US" sz="2000" dirty="0">
                  <a:solidFill>
                    <a:srgbClr val="222222"/>
                  </a:solidFill>
                  <a:latin typeface="Calibri"/>
                  <a:ea typeface="Calibri"/>
                  <a:cs typeface="Calibri"/>
                  <a:sym typeface="Calibri"/>
                </a:rPr>
                <a:t>This project investigates the impact of nicotine and alcohol in </a:t>
              </a:r>
              <a:r>
                <a:rPr lang="en-US" sz="2000" dirty="0" err="1">
                  <a:solidFill>
                    <a:srgbClr val="222222"/>
                  </a:solidFill>
                  <a:latin typeface="Calibri"/>
                  <a:ea typeface="Calibri"/>
                  <a:cs typeface="Calibri"/>
                  <a:sym typeface="Calibri"/>
                </a:rPr>
                <a:t>ChAT</a:t>
              </a:r>
              <a:r>
                <a:rPr lang="en-US" sz="2000" dirty="0">
                  <a:solidFill>
                    <a:srgbClr val="222222"/>
                  </a:solidFill>
                  <a:latin typeface="Calibri"/>
                  <a:ea typeface="Calibri"/>
                  <a:cs typeface="Calibri"/>
                  <a:sym typeface="Calibri"/>
                </a:rPr>
                <a:t>-MOR mice.</a:t>
              </a:r>
              <a:endParaRPr sz="987" dirty="0"/>
            </a:p>
            <a:p>
              <a:pPr marL="285703" indent="-285703">
                <a:spcBef>
                  <a:spcPts val="917"/>
                </a:spcBef>
                <a:buSzPts val="2787"/>
                <a:buFont typeface="Courier New"/>
                <a:buChar char="o"/>
              </a:pPr>
              <a:r>
                <a:rPr lang="en-US" sz="1833" dirty="0" err="1">
                  <a:solidFill>
                    <a:srgbClr val="222222"/>
                  </a:solidFill>
                  <a:latin typeface="Calibri"/>
                  <a:ea typeface="Calibri"/>
                  <a:cs typeface="Calibri"/>
                  <a:sym typeface="Calibri"/>
                </a:rPr>
                <a:t>ChAT</a:t>
              </a:r>
              <a:r>
                <a:rPr lang="en-US" sz="1833" dirty="0">
                  <a:solidFill>
                    <a:srgbClr val="222222"/>
                  </a:solidFill>
                  <a:latin typeface="Calibri"/>
                  <a:ea typeface="Calibri"/>
                  <a:cs typeface="Calibri"/>
                  <a:sym typeface="Calibri"/>
                </a:rPr>
                <a:t>-MOR mice have a knockout on the mu-opioid receptors (MOR) on acetylcholine producing neurons – primarily located in the striatum.</a:t>
              </a:r>
              <a:endParaRPr sz="987" dirty="0"/>
            </a:p>
            <a:p>
              <a:pPr lvl="2">
                <a:spcBef>
                  <a:spcPts val="917"/>
                </a:spcBef>
                <a:buSzPts val="2400"/>
              </a:pPr>
              <a:r>
                <a:rPr lang="en-US" sz="2000" dirty="0">
                  <a:solidFill>
                    <a:srgbClr val="222222"/>
                  </a:solidFill>
                  <a:latin typeface="Calibri"/>
                  <a:ea typeface="Calibri"/>
                  <a:cs typeface="Calibri"/>
                  <a:sym typeface="Calibri"/>
                </a:rPr>
                <a:t>						</a:t>
              </a:r>
              <a:endParaRPr sz="987" dirty="0"/>
            </a:p>
            <a:p>
              <a:pPr>
                <a:spcBef>
                  <a:spcPts val="416"/>
                </a:spcBef>
                <a:buSzPts val="2787"/>
              </a:pPr>
              <a:endParaRPr sz="2000" dirty="0">
                <a:solidFill>
                  <a:srgbClr val="222222"/>
                </a:solidFill>
                <a:latin typeface="Calibri"/>
                <a:ea typeface="Calibri"/>
                <a:cs typeface="Calibri"/>
                <a:sym typeface="Calibri"/>
              </a:endParaRPr>
            </a:p>
            <a:p>
              <a:pPr>
                <a:spcBef>
                  <a:spcPts val="416"/>
                </a:spcBef>
                <a:buSzPts val="2787"/>
              </a:pPr>
              <a:endParaRPr sz="2000" dirty="0">
                <a:solidFill>
                  <a:srgbClr val="222222"/>
                </a:solidFill>
                <a:latin typeface="Calibri"/>
                <a:ea typeface="Calibri"/>
                <a:cs typeface="Calibri"/>
                <a:sym typeface="Calibri"/>
              </a:endParaRPr>
            </a:p>
            <a:p>
              <a:pPr>
                <a:spcBef>
                  <a:spcPts val="416"/>
                </a:spcBef>
                <a:buSzPts val="2787"/>
              </a:pPr>
              <a:endParaRPr sz="2000" dirty="0">
                <a:solidFill>
                  <a:srgbClr val="222222"/>
                </a:solidFill>
                <a:latin typeface="Calibri"/>
                <a:ea typeface="Calibri"/>
                <a:cs typeface="Calibri"/>
                <a:sym typeface="Calibri"/>
              </a:endParaRPr>
            </a:p>
            <a:p>
              <a:pPr>
                <a:spcBef>
                  <a:spcPts val="416"/>
                </a:spcBef>
                <a:buSzPts val="2787"/>
              </a:pPr>
              <a:endParaRPr sz="2000" dirty="0">
                <a:solidFill>
                  <a:srgbClr val="222222"/>
                </a:solidFill>
                <a:latin typeface="Calibri"/>
                <a:ea typeface="Calibri"/>
                <a:cs typeface="Calibri"/>
                <a:sym typeface="Calibri"/>
              </a:endParaRPr>
            </a:p>
            <a:p>
              <a:pPr>
                <a:spcBef>
                  <a:spcPts val="416"/>
                </a:spcBef>
                <a:buSzPts val="2787"/>
              </a:pPr>
              <a:endParaRPr sz="2000" dirty="0">
                <a:solidFill>
                  <a:srgbClr val="222222"/>
                </a:solidFill>
                <a:latin typeface="Calibri"/>
                <a:ea typeface="Calibri"/>
                <a:cs typeface="Calibri"/>
                <a:sym typeface="Calibri"/>
              </a:endParaRPr>
            </a:p>
            <a:p>
              <a:pPr>
                <a:spcBef>
                  <a:spcPts val="416"/>
                </a:spcBef>
                <a:buSzPts val="2787"/>
              </a:pPr>
              <a:endParaRPr sz="987" dirty="0">
                <a:solidFill>
                  <a:srgbClr val="222222"/>
                </a:solidFill>
                <a:latin typeface="Calibri"/>
                <a:ea typeface="Calibri"/>
                <a:cs typeface="Calibri"/>
                <a:sym typeface="Calibri"/>
              </a:endParaRPr>
            </a:p>
            <a:p>
              <a:pPr>
                <a:spcBef>
                  <a:spcPts val="416"/>
                </a:spcBef>
                <a:buSzPts val="2787"/>
              </a:pPr>
              <a:endParaRPr sz="987" dirty="0">
                <a:solidFill>
                  <a:srgbClr val="222222"/>
                </a:solidFill>
                <a:latin typeface="Calibri"/>
                <a:ea typeface="Calibri"/>
                <a:cs typeface="Calibri"/>
                <a:sym typeface="Calibri"/>
              </a:endParaRPr>
            </a:p>
            <a:p>
              <a:pPr>
                <a:spcBef>
                  <a:spcPts val="416"/>
                </a:spcBef>
                <a:buSzPts val="2787"/>
              </a:pPr>
              <a:endParaRPr sz="987" dirty="0">
                <a:solidFill>
                  <a:srgbClr val="222222"/>
                </a:solidFill>
                <a:latin typeface="Calibri"/>
                <a:ea typeface="Calibri"/>
                <a:cs typeface="Calibri"/>
                <a:sym typeface="Calibri"/>
              </a:endParaRPr>
            </a:p>
            <a:p>
              <a:pPr>
                <a:spcBef>
                  <a:spcPts val="416"/>
                </a:spcBef>
                <a:buSzPts val="2787"/>
              </a:pPr>
              <a:r>
                <a:rPr lang="en-US" sz="987" dirty="0">
                  <a:solidFill>
                    <a:srgbClr val="222222"/>
                  </a:solidFill>
                  <a:latin typeface="Calibri"/>
                  <a:ea typeface="Calibri"/>
                  <a:cs typeface="Calibri"/>
                  <a:sym typeface="Calibri"/>
                </a:rPr>
                <a:t>	           	          Figure 8. Major dopaminergic pathways in the brain. Nigrostriatal in blue, </a:t>
              </a:r>
              <a:endParaRPr sz="987" dirty="0"/>
            </a:p>
            <a:p>
              <a:pPr>
                <a:spcBef>
                  <a:spcPts val="416"/>
                </a:spcBef>
                <a:buSzPts val="2787"/>
              </a:pPr>
              <a:r>
                <a:rPr lang="en-US" sz="987" dirty="0">
                  <a:solidFill>
                    <a:srgbClr val="222222"/>
                  </a:solidFill>
                  <a:latin typeface="Calibri"/>
                  <a:ea typeface="Calibri"/>
                  <a:cs typeface="Calibri"/>
                  <a:sym typeface="Calibri"/>
                </a:rPr>
                <a:t>	              	         mesolimbic in red, and </a:t>
              </a:r>
              <a:r>
                <a:rPr lang="en-US" sz="987" dirty="0" err="1">
                  <a:solidFill>
                    <a:srgbClr val="222222"/>
                  </a:solidFill>
                  <a:latin typeface="Calibri"/>
                  <a:ea typeface="Calibri"/>
                  <a:cs typeface="Calibri"/>
                  <a:sym typeface="Calibri"/>
                </a:rPr>
                <a:t>mesocortical</a:t>
              </a:r>
              <a:r>
                <a:rPr lang="en-US" sz="987" dirty="0">
                  <a:solidFill>
                    <a:srgbClr val="222222"/>
                  </a:solidFill>
                  <a:latin typeface="Calibri"/>
                  <a:ea typeface="Calibri"/>
                  <a:cs typeface="Calibri"/>
                  <a:sym typeface="Calibri"/>
                </a:rPr>
                <a:t> in purple. Retrieved from sciencedirect.com</a:t>
              </a:r>
              <a:r>
                <a:rPr lang="en-US" sz="987" baseline="30000" dirty="0">
                  <a:solidFill>
                    <a:srgbClr val="222222"/>
                  </a:solidFill>
                  <a:latin typeface="Calibri"/>
                  <a:ea typeface="Calibri"/>
                  <a:cs typeface="Calibri"/>
                  <a:sym typeface="Calibri"/>
                </a:rPr>
                <a:t>4</a:t>
              </a:r>
              <a:r>
                <a:rPr lang="en-US" sz="987" dirty="0">
                  <a:solidFill>
                    <a:srgbClr val="222222"/>
                  </a:solidFill>
                  <a:latin typeface="Calibri"/>
                  <a:ea typeface="Calibri"/>
                  <a:cs typeface="Calibri"/>
                  <a:sym typeface="Calibri"/>
                </a:rPr>
                <a:t>.</a:t>
              </a:r>
              <a:endParaRPr sz="2000" dirty="0">
                <a:solidFill>
                  <a:srgbClr val="222222"/>
                </a:solidFill>
                <a:latin typeface="Calibri"/>
                <a:ea typeface="Calibri"/>
                <a:cs typeface="Calibri"/>
                <a:sym typeface="Calibri"/>
              </a:endParaRPr>
            </a:p>
            <a:p>
              <a:pPr marL="79363">
                <a:spcBef>
                  <a:spcPts val="416"/>
                </a:spcBef>
                <a:buSzPts val="2400"/>
              </a:pPr>
              <a:r>
                <a:rPr lang="en-US" sz="2000" dirty="0">
                  <a:solidFill>
                    <a:srgbClr val="222222"/>
                  </a:solidFill>
                  <a:latin typeface="Calibri"/>
                  <a:ea typeface="Calibri"/>
                  <a:cs typeface="Calibri"/>
                  <a:sym typeface="Calibri"/>
                </a:rPr>
                <a:t>Our goal was to investigate the relationship between these cholinergic interneurons (CIN), the dopaminergic pathways, and addiction. </a:t>
              </a:r>
              <a:endParaRPr sz="987" dirty="0"/>
            </a:p>
            <a:p>
              <a:pPr marL="365065" indent="-285703">
                <a:spcBef>
                  <a:spcPts val="416"/>
                </a:spcBef>
                <a:buClr>
                  <a:srgbClr val="222222"/>
                </a:buClr>
                <a:buSzPts val="2100"/>
                <a:buFont typeface="Courier New"/>
                <a:buChar char="o"/>
              </a:pPr>
              <a:r>
                <a:rPr lang="en-US" sz="1833" dirty="0">
                  <a:solidFill>
                    <a:srgbClr val="222222"/>
                  </a:solidFill>
                  <a:latin typeface="Calibri"/>
                  <a:ea typeface="Calibri"/>
                  <a:cs typeface="Calibri"/>
                  <a:sym typeface="Calibri"/>
                </a:rPr>
                <a:t>Both nicotine and alcohol have been shown to influence the mesolimbic dopamine system</a:t>
              </a:r>
              <a:endParaRPr sz="987" dirty="0"/>
            </a:p>
            <a:p>
              <a:pPr marL="365065" indent="-285703">
                <a:spcBef>
                  <a:spcPts val="416"/>
                </a:spcBef>
                <a:buClr>
                  <a:srgbClr val="222222"/>
                </a:buClr>
                <a:buSzPts val="2100"/>
                <a:buFont typeface="Courier New"/>
                <a:buChar char="o"/>
              </a:pPr>
              <a:r>
                <a:rPr lang="en-US" sz="1833" dirty="0">
                  <a:solidFill>
                    <a:srgbClr val="222222"/>
                  </a:solidFill>
                  <a:latin typeface="Calibri"/>
                  <a:ea typeface="Calibri"/>
                  <a:cs typeface="Calibri"/>
                  <a:sym typeface="Calibri"/>
                </a:rPr>
                <a:t>CINs within the Ventral Tegmental Area release acetylcholine onto dopamine neurons and regulate dopamine release. </a:t>
              </a:r>
              <a:endParaRPr sz="987" dirty="0"/>
            </a:p>
            <a:p>
              <a:pPr marL="79363">
                <a:spcBef>
                  <a:spcPts val="416"/>
                </a:spcBef>
                <a:buSzPts val="2200"/>
              </a:pPr>
              <a:endParaRPr sz="1833"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2400"/>
              </a:pPr>
              <a:endParaRPr sz="2000" dirty="0">
                <a:solidFill>
                  <a:srgbClr val="222222"/>
                </a:solidFill>
                <a:latin typeface="Calibri"/>
                <a:ea typeface="Calibri"/>
                <a:cs typeface="Calibri"/>
                <a:sym typeface="Calibri"/>
              </a:endParaRPr>
            </a:p>
            <a:p>
              <a:pPr marL="79363">
                <a:spcBef>
                  <a:spcPts val="416"/>
                </a:spcBef>
                <a:buSzPts val="1400"/>
              </a:pPr>
              <a:endParaRPr sz="987" dirty="0"/>
            </a:p>
            <a:p>
              <a:pPr marL="79363">
                <a:spcBef>
                  <a:spcPts val="871"/>
                </a:spcBef>
                <a:buSzPts val="2100"/>
              </a:pPr>
              <a:endParaRPr sz="1750" dirty="0">
                <a:solidFill>
                  <a:srgbClr val="222222"/>
                </a:solidFill>
                <a:latin typeface="Calibri"/>
                <a:ea typeface="Calibri"/>
                <a:cs typeface="Calibri"/>
                <a:sym typeface="Calibri"/>
              </a:endParaRPr>
            </a:p>
            <a:p>
              <a:pPr marL="79363">
                <a:spcBef>
                  <a:spcPts val="871"/>
                </a:spcBef>
                <a:buSzPts val="2100"/>
              </a:pPr>
              <a:endParaRPr sz="1750" dirty="0">
                <a:solidFill>
                  <a:srgbClr val="222222"/>
                </a:solidFill>
                <a:latin typeface="Calibri"/>
                <a:ea typeface="Calibri"/>
                <a:cs typeface="Calibri"/>
                <a:sym typeface="Calibri"/>
              </a:endParaRPr>
            </a:p>
            <a:p>
              <a:pPr marL="79363">
                <a:spcBef>
                  <a:spcPts val="871"/>
                </a:spcBef>
                <a:buSzPts val="2100"/>
              </a:pPr>
              <a:endParaRPr sz="1750" dirty="0">
                <a:solidFill>
                  <a:srgbClr val="222222"/>
                </a:solidFill>
                <a:latin typeface="Calibri"/>
                <a:ea typeface="Calibri"/>
                <a:cs typeface="Calibri"/>
                <a:sym typeface="Calibri"/>
              </a:endParaRPr>
            </a:p>
            <a:p>
              <a:pPr marL="79363">
                <a:spcBef>
                  <a:spcPts val="871"/>
                </a:spcBef>
                <a:buSzPts val="2100"/>
              </a:pPr>
              <a:endParaRPr sz="1750" dirty="0">
                <a:solidFill>
                  <a:srgbClr val="222222"/>
                </a:solidFill>
                <a:latin typeface="Calibri"/>
                <a:ea typeface="Calibri"/>
                <a:cs typeface="Calibri"/>
                <a:sym typeface="Calibri"/>
              </a:endParaRPr>
            </a:p>
            <a:p>
              <a:pPr marL="79363">
                <a:spcBef>
                  <a:spcPts val="871"/>
                </a:spcBef>
                <a:buSzPts val="2100"/>
              </a:pPr>
              <a:endParaRPr sz="1750" dirty="0">
                <a:solidFill>
                  <a:srgbClr val="222222"/>
                </a:solidFill>
                <a:latin typeface="Calibri"/>
                <a:ea typeface="Calibri"/>
                <a:cs typeface="Calibri"/>
                <a:sym typeface="Calibri"/>
              </a:endParaRPr>
            </a:p>
            <a:p>
              <a:pPr marL="365065" indent="-174596">
                <a:spcBef>
                  <a:spcPts val="871"/>
                </a:spcBef>
                <a:buClr>
                  <a:srgbClr val="222222"/>
                </a:buClr>
                <a:buSzPts val="2100"/>
              </a:pPr>
              <a:endParaRPr sz="1750" dirty="0">
                <a:solidFill>
                  <a:srgbClr val="222222"/>
                </a:solidFill>
                <a:latin typeface="Calibri"/>
                <a:ea typeface="Calibri"/>
                <a:cs typeface="Calibri"/>
                <a:sym typeface="Calibri"/>
              </a:endParaRPr>
            </a:p>
            <a:p>
              <a:pPr marL="380936">
                <a:spcBef>
                  <a:spcPts val="871"/>
                </a:spcBef>
                <a:buSzPts val="2400"/>
              </a:pPr>
              <a:endParaRPr sz="2000" dirty="0"/>
            </a:p>
          </p:txBody>
        </p:sp>
        <p:sp>
          <p:nvSpPr>
            <p:cNvPr id="91" name="Google Shape;91;p1"/>
            <p:cNvSpPr>
              <a:spLocks noGrp="1" noRot="1" noMove="1" noResize="1" noEditPoints="1" noAdjustHandles="1" noChangeArrowheads="1" noChangeShapeType="1"/>
            </p:cNvSpPr>
            <p:nvPr/>
          </p:nvSpPr>
          <p:spPr>
            <a:xfrm>
              <a:off x="13259739" y="21555811"/>
              <a:ext cx="6147830" cy="3555528"/>
            </a:xfrm>
            <a:prstGeom prst="rect">
              <a:avLst/>
            </a:prstGeom>
            <a:solidFill>
              <a:schemeClr val="lt1"/>
            </a:solidFill>
            <a:ln>
              <a:noFill/>
            </a:ln>
          </p:spPr>
          <p:txBody>
            <a:bodyPr spcFirstLastPara="1" wrap="square" lIns="76188" tIns="38084" rIns="76188" bIns="38084" anchor="ctr" anchorCtr="0">
              <a:noAutofit/>
            </a:bodyPr>
            <a:lstStyle/>
            <a:p>
              <a:pPr algn="ctr">
                <a:buSzPts val="1400"/>
              </a:pPr>
              <a:endParaRPr sz="987">
                <a:solidFill>
                  <a:schemeClr val="lt1"/>
                </a:solidFill>
              </a:endParaRPr>
            </a:p>
          </p:txBody>
        </p:sp>
        <p:sp>
          <p:nvSpPr>
            <p:cNvPr id="92" name="Google Shape;92;p1"/>
            <p:cNvSpPr txBox="1">
              <a:spLocks noGrp="1" noRot="1" noMove="1" noResize="1" noEditPoints="1" noAdjustHandles="1" noChangeArrowheads="1" noChangeShapeType="1"/>
            </p:cNvSpPr>
            <p:nvPr/>
          </p:nvSpPr>
          <p:spPr>
            <a:xfrm>
              <a:off x="674853" y="19216817"/>
              <a:ext cx="11420827" cy="12744592"/>
            </a:xfrm>
            <a:prstGeom prst="rect">
              <a:avLst/>
            </a:prstGeom>
            <a:solidFill>
              <a:srgbClr val="C7A5ED">
                <a:alpha val="20000"/>
              </a:srgbClr>
            </a:solidFill>
            <a:ln w="57150" cap="flat" cmpd="sng">
              <a:solidFill>
                <a:schemeClr val="accent6"/>
              </a:solidFill>
              <a:prstDash val="solid"/>
              <a:round/>
              <a:headEnd type="none" w="sm" len="sm"/>
              <a:tailEnd type="none" w="sm" len="sm"/>
            </a:ln>
          </p:spPr>
          <p:txBody>
            <a:bodyPr spcFirstLastPara="1" wrap="square" lIns="295792" tIns="147897" rIns="295792" bIns="147897" anchor="t" anchorCtr="0">
              <a:noAutofit/>
            </a:bodyPr>
            <a:lstStyle/>
            <a:p>
              <a:pPr algn="ctr">
                <a:spcBef>
                  <a:spcPts val="416"/>
                </a:spcBef>
                <a:buSzPts val="3483"/>
              </a:pPr>
              <a:r>
                <a:rPr lang="en-US" sz="3850" b="1" dirty="0">
                  <a:solidFill>
                    <a:srgbClr val="6868CF"/>
                  </a:solidFill>
                  <a:latin typeface="Calibri"/>
                  <a:ea typeface="Calibri"/>
                  <a:cs typeface="Calibri"/>
                  <a:sym typeface="Calibri"/>
                </a:rPr>
                <a:t>Methods</a:t>
              </a:r>
              <a:endParaRPr sz="3850" b="1" dirty="0">
                <a:solidFill>
                  <a:srgbClr val="6868CF"/>
                </a:solidFill>
                <a:latin typeface="Calibri"/>
                <a:ea typeface="Calibri"/>
                <a:cs typeface="Calibri"/>
                <a:sym typeface="Calibri"/>
              </a:endParaRPr>
            </a:p>
            <a:p>
              <a:pPr algn="ctr">
                <a:spcBef>
                  <a:spcPts val="416"/>
                </a:spcBef>
                <a:buSzPts val="3483"/>
              </a:pPr>
              <a:endParaRPr sz="667" i="1" u="sng" dirty="0">
                <a:solidFill>
                  <a:schemeClr val="dk1"/>
                </a:solidFill>
                <a:latin typeface="Calibri"/>
                <a:ea typeface="Calibri"/>
                <a:cs typeface="Calibri"/>
                <a:sym typeface="Calibri"/>
              </a:endParaRPr>
            </a:p>
            <a:p>
              <a:pPr>
                <a:spcBef>
                  <a:spcPts val="416"/>
                </a:spcBef>
                <a:buSzPts val="2388"/>
              </a:pPr>
              <a:r>
                <a:rPr lang="en-US" sz="2000" i="1" u="sng" dirty="0">
                  <a:solidFill>
                    <a:schemeClr val="dk1"/>
                  </a:solidFill>
                  <a:latin typeface="Calibri"/>
                  <a:ea typeface="Calibri"/>
                  <a:cs typeface="Calibri"/>
                  <a:sym typeface="Calibri"/>
                </a:rPr>
                <a:t>Subjects</a:t>
              </a:r>
              <a:r>
                <a:rPr lang="en-US" sz="2000" dirty="0">
                  <a:solidFill>
                    <a:schemeClr val="dk1"/>
                  </a:solidFill>
                  <a:latin typeface="Calibri"/>
                  <a:ea typeface="Calibri"/>
                  <a:cs typeface="Calibri"/>
                  <a:sym typeface="Calibri"/>
                </a:rPr>
                <a:t>: </a:t>
              </a:r>
              <a:r>
                <a:rPr lang="en-US" sz="2000" dirty="0">
                  <a:latin typeface="Calibri"/>
                  <a:ea typeface="Calibri"/>
                  <a:cs typeface="Calibri"/>
                  <a:sym typeface="Calibri"/>
                </a:rPr>
                <a:t>C57BL/6J </a:t>
              </a:r>
              <a:r>
                <a:rPr lang="en-US" sz="2000" dirty="0">
                  <a:solidFill>
                    <a:schemeClr val="dk1"/>
                  </a:solidFill>
                  <a:latin typeface="Calibri"/>
                  <a:ea typeface="Calibri"/>
                  <a:cs typeface="Calibri"/>
                  <a:sym typeface="Calibri"/>
                </a:rPr>
                <a:t>male and female mice </a:t>
              </a:r>
              <a:r>
                <a:rPr lang="en-US" sz="2000" dirty="0">
                  <a:latin typeface="Calibri"/>
                  <a:ea typeface="Calibri"/>
                  <a:cs typeface="Calibri"/>
                  <a:sym typeface="Calibri"/>
                </a:rPr>
                <a:t>were generated from breeding pairs purchased from The Jackson Laboratory, Bar Harbor, ME. </a:t>
              </a:r>
              <a:endParaRPr sz="987" dirty="0"/>
            </a:p>
            <a:p>
              <a:pPr marL="238085" indent="-238085">
                <a:spcBef>
                  <a:spcPts val="416"/>
                </a:spcBef>
                <a:buSzPts val="2388"/>
                <a:buFont typeface="Courier New"/>
                <a:buChar char="o"/>
              </a:pPr>
              <a:r>
                <a:rPr lang="en-US" sz="1833" dirty="0">
                  <a:solidFill>
                    <a:schemeClr val="dk1"/>
                  </a:solidFill>
                  <a:latin typeface="Calibri"/>
                  <a:ea typeface="Calibri"/>
                  <a:cs typeface="Calibri"/>
                  <a:sym typeface="Calibri"/>
                </a:rPr>
                <a:t>30 adult mice: 15 </a:t>
              </a:r>
              <a:r>
                <a:rPr lang="en-US" sz="1833" dirty="0" err="1">
                  <a:solidFill>
                    <a:schemeClr val="dk1"/>
                  </a:solidFill>
                  <a:latin typeface="Calibri"/>
                  <a:ea typeface="Calibri"/>
                  <a:cs typeface="Calibri"/>
                  <a:sym typeface="Calibri"/>
                </a:rPr>
                <a:t>ChAT</a:t>
              </a:r>
              <a:r>
                <a:rPr lang="en-US" sz="1833" dirty="0">
                  <a:solidFill>
                    <a:schemeClr val="dk1"/>
                  </a:solidFill>
                  <a:latin typeface="Calibri"/>
                  <a:ea typeface="Calibri"/>
                  <a:cs typeface="Calibri"/>
                  <a:sym typeface="Calibri"/>
                </a:rPr>
                <a:t>-MOR knockout and 15 wild-type</a:t>
              </a:r>
              <a:endParaRPr sz="987" dirty="0"/>
            </a:p>
            <a:p>
              <a:pPr lvl="6">
                <a:spcBef>
                  <a:spcPts val="416"/>
                </a:spcBef>
                <a:buSzPts val="2200"/>
              </a:pPr>
              <a:r>
                <a:rPr lang="en-US" sz="1833" dirty="0">
                  <a:solidFill>
                    <a:schemeClr val="dk1"/>
                  </a:solidFill>
                  <a:latin typeface="Calibri"/>
                  <a:ea typeface="Calibri"/>
                  <a:cs typeface="Calibri"/>
                  <a:sym typeface="Calibri"/>
                </a:rPr>
                <a:t>	■   17 Female, 13 Male</a:t>
              </a:r>
              <a:endParaRPr sz="987" dirty="0"/>
            </a:p>
            <a:p>
              <a:pPr lvl="1">
                <a:spcBef>
                  <a:spcPts val="416"/>
                </a:spcBef>
                <a:buSzPts val="2200"/>
              </a:pPr>
              <a:r>
                <a:rPr lang="en-US" sz="1833" dirty="0">
                  <a:solidFill>
                    <a:schemeClr val="dk1"/>
                  </a:solidFill>
                  <a:latin typeface="Calibri"/>
                  <a:ea typeface="Calibri"/>
                  <a:cs typeface="Calibri"/>
                  <a:sym typeface="Calibri"/>
                </a:rPr>
                <a:t>	■   6 WT female, 9 WT male; 11 HET female, 4 HET male</a:t>
              </a:r>
              <a:endParaRPr sz="987" dirty="0"/>
            </a:p>
            <a:p>
              <a:pPr marL="238085" lvl="1" indent="-238085">
                <a:spcBef>
                  <a:spcPts val="416"/>
                </a:spcBef>
                <a:buSzPts val="2388"/>
                <a:buFont typeface="Courier New"/>
                <a:buChar char="o"/>
              </a:pPr>
              <a:r>
                <a:rPr lang="en-US" sz="1833" dirty="0">
                  <a:solidFill>
                    <a:schemeClr val="dk1"/>
                  </a:solidFill>
                  <a:latin typeface="Calibri"/>
                  <a:ea typeface="Calibri"/>
                  <a:cs typeface="Calibri"/>
                  <a:sym typeface="Calibri"/>
                </a:rPr>
                <a:t>Statistically powered for genotype</a:t>
              </a:r>
              <a:endParaRPr sz="987" dirty="0"/>
            </a:p>
            <a:p>
              <a:pPr lvl="2">
                <a:spcBef>
                  <a:spcPts val="416"/>
                </a:spcBef>
                <a:buSzPts val="2200"/>
              </a:pPr>
              <a:r>
                <a:rPr lang="en-US" sz="1833" dirty="0">
                  <a:solidFill>
                    <a:schemeClr val="dk1"/>
                  </a:solidFill>
                  <a:latin typeface="Calibri"/>
                  <a:ea typeface="Calibri"/>
                  <a:cs typeface="Calibri"/>
                  <a:sym typeface="Calibri"/>
                </a:rPr>
                <a:t>	■  Not powered for sex</a:t>
              </a:r>
              <a:endParaRPr sz="987" dirty="0"/>
            </a:p>
            <a:p>
              <a:pPr lvl="1">
                <a:spcBef>
                  <a:spcPts val="416"/>
                </a:spcBef>
                <a:buSzPts val="2400"/>
              </a:pPr>
              <a:r>
                <a:rPr lang="en-US" sz="2000" i="1" u="sng" dirty="0">
                  <a:solidFill>
                    <a:schemeClr val="dk1"/>
                  </a:solidFill>
                  <a:latin typeface="Calibri"/>
                  <a:ea typeface="Calibri"/>
                  <a:cs typeface="Calibri"/>
                  <a:sym typeface="Calibri"/>
                </a:rPr>
                <a:t>Solutions:</a:t>
              </a:r>
              <a:endParaRPr sz="2000" dirty="0">
                <a:solidFill>
                  <a:schemeClr val="dk1"/>
                </a:solidFill>
                <a:latin typeface="Calibri"/>
                <a:ea typeface="Calibri"/>
                <a:cs typeface="Calibri"/>
                <a:sym typeface="Calibri"/>
              </a:endParaRPr>
            </a:p>
            <a:p>
              <a:pPr marL="285703" lvl="1" indent="-285703">
                <a:spcBef>
                  <a:spcPts val="416"/>
                </a:spcBef>
                <a:buSzPts val="2388"/>
                <a:buFont typeface="Courier New"/>
                <a:buChar char="o"/>
              </a:pPr>
              <a:r>
                <a:rPr lang="en-US" sz="1833" dirty="0">
                  <a:solidFill>
                    <a:schemeClr val="dk1"/>
                  </a:solidFill>
                  <a:latin typeface="Calibri"/>
                  <a:ea typeface="Calibri"/>
                  <a:cs typeface="Calibri"/>
                  <a:sym typeface="Calibri"/>
                </a:rPr>
                <a:t>Nicotine solutions were 30 µg/mL (nicotine salt to water)</a:t>
              </a:r>
              <a:endParaRPr sz="987" dirty="0"/>
            </a:p>
            <a:p>
              <a:pPr marL="285703" lvl="1" indent="-285703">
                <a:spcBef>
                  <a:spcPts val="416"/>
                </a:spcBef>
                <a:buSzPts val="2388"/>
                <a:buFont typeface="Courier New"/>
                <a:buChar char="o"/>
              </a:pPr>
              <a:r>
                <a:rPr lang="en-US" sz="1833" dirty="0">
                  <a:solidFill>
                    <a:schemeClr val="dk1"/>
                  </a:solidFill>
                  <a:latin typeface="Calibri"/>
                  <a:ea typeface="Calibri"/>
                  <a:cs typeface="Calibri"/>
                  <a:sym typeface="Calibri"/>
                </a:rPr>
                <a:t>Ethanol solutions were 20% v/v (ethanol to water)</a:t>
              </a:r>
              <a:endParaRPr sz="987" dirty="0"/>
            </a:p>
            <a:p>
              <a:pPr lvl="2">
                <a:spcBef>
                  <a:spcPts val="416"/>
                </a:spcBef>
                <a:buSzPts val="2200"/>
              </a:pPr>
              <a:r>
                <a:rPr lang="en-US" sz="1833" dirty="0">
                  <a:solidFill>
                    <a:schemeClr val="dk1"/>
                  </a:solidFill>
                  <a:latin typeface="Calibri"/>
                  <a:ea typeface="Calibri"/>
                  <a:cs typeface="Calibri"/>
                  <a:sym typeface="Calibri"/>
                </a:rPr>
                <a:t>	 ■  Bottle position switched cage sides to control for side preference.</a:t>
              </a:r>
              <a:endParaRPr sz="987" dirty="0"/>
            </a:p>
            <a:p>
              <a:pPr lvl="2">
                <a:spcBef>
                  <a:spcPts val="416"/>
                </a:spcBef>
                <a:buSzPts val="2400"/>
              </a:pPr>
              <a:r>
                <a:rPr lang="en-US" sz="2000" i="1" u="sng" dirty="0">
                  <a:solidFill>
                    <a:schemeClr val="dk1"/>
                  </a:solidFill>
                  <a:latin typeface="Calibri"/>
                  <a:ea typeface="Calibri"/>
                  <a:cs typeface="Calibri"/>
                  <a:sym typeface="Calibri"/>
                </a:rPr>
                <a:t>Paradigm:</a:t>
              </a:r>
              <a:endParaRPr sz="987" dirty="0"/>
            </a:p>
            <a:p>
              <a:pPr marL="285703" lvl="1" indent="-285703">
                <a:spcBef>
                  <a:spcPts val="416"/>
                </a:spcBef>
                <a:buSzPts val="2388"/>
                <a:buFont typeface="Courier New"/>
                <a:buChar char="o"/>
              </a:pPr>
              <a:r>
                <a:rPr lang="en-US" sz="1833" dirty="0">
                  <a:solidFill>
                    <a:schemeClr val="dk1"/>
                  </a:solidFill>
                  <a:latin typeface="Calibri"/>
                  <a:ea typeface="Calibri"/>
                  <a:cs typeface="Calibri"/>
                  <a:sym typeface="Calibri"/>
                </a:rPr>
                <a:t>24-hour intermittent access 2-bottle choice</a:t>
              </a:r>
              <a:endParaRPr sz="987" dirty="0"/>
            </a:p>
            <a:p>
              <a:pPr lvl="1">
                <a:spcBef>
                  <a:spcPts val="416"/>
                </a:spcBef>
                <a:buSzPts val="2200"/>
              </a:pPr>
              <a:r>
                <a:rPr lang="en-US" sz="1833" dirty="0">
                  <a:solidFill>
                    <a:schemeClr val="dk1"/>
                  </a:solidFill>
                  <a:latin typeface="Calibri"/>
                  <a:ea typeface="Calibri"/>
                  <a:cs typeface="Calibri"/>
                  <a:sym typeface="Calibri"/>
                </a:rPr>
                <a:t>	■  2 water bottles on each cage</a:t>
              </a:r>
              <a:endParaRPr sz="987" dirty="0"/>
            </a:p>
            <a:p>
              <a:pPr lvl="1">
                <a:spcBef>
                  <a:spcPts val="416"/>
                </a:spcBef>
                <a:buSzPts val="2200"/>
              </a:pPr>
              <a:r>
                <a:rPr lang="en-US" sz="1833" dirty="0">
                  <a:solidFill>
                    <a:schemeClr val="dk1"/>
                  </a:solidFill>
                  <a:latin typeface="Calibri"/>
                  <a:ea typeface="Calibri"/>
                  <a:cs typeface="Calibri"/>
                  <a:sym typeface="Calibri"/>
                </a:rPr>
                <a:t>		-  On days: 1 water, 1 solution for 24 hours</a:t>
              </a:r>
              <a:endParaRPr sz="987" dirty="0"/>
            </a:p>
            <a:p>
              <a:pPr lvl="1">
                <a:spcBef>
                  <a:spcPts val="416"/>
                </a:spcBef>
                <a:buSzPts val="2200"/>
              </a:pPr>
              <a:r>
                <a:rPr lang="en-US" sz="1833" dirty="0">
                  <a:solidFill>
                    <a:schemeClr val="dk1"/>
                  </a:solidFill>
                  <a:latin typeface="Calibri"/>
                  <a:ea typeface="Calibri"/>
                  <a:cs typeface="Calibri"/>
                  <a:sym typeface="Calibri"/>
                </a:rPr>
                <a:t>		-  Off days: 2 water for 24 hours</a:t>
              </a:r>
              <a:endParaRPr sz="987" dirty="0"/>
            </a:p>
            <a:p>
              <a:pPr lvl="1">
                <a:spcBef>
                  <a:spcPts val="416"/>
                </a:spcBef>
                <a:buSzPts val="2200"/>
              </a:pPr>
              <a:r>
                <a:rPr lang="en-US" sz="1833" dirty="0">
                  <a:solidFill>
                    <a:schemeClr val="dk1"/>
                  </a:solidFill>
                  <a:latin typeface="Calibri"/>
                  <a:ea typeface="Calibri"/>
                  <a:cs typeface="Calibri"/>
                  <a:sym typeface="Calibri"/>
                </a:rPr>
                <a:t>	■  On and off days induce withdrawal feelings</a:t>
              </a:r>
              <a:endParaRPr sz="987" dirty="0"/>
            </a:p>
            <a:p>
              <a:pPr lvl="1">
                <a:spcBef>
                  <a:spcPts val="416"/>
                </a:spcBef>
                <a:buSzPts val="2200"/>
              </a:pPr>
              <a:r>
                <a:rPr lang="en-US" sz="1833" dirty="0">
                  <a:solidFill>
                    <a:schemeClr val="dk1"/>
                  </a:solidFill>
                  <a:latin typeface="Calibri"/>
                  <a:ea typeface="Calibri"/>
                  <a:cs typeface="Calibri"/>
                  <a:sym typeface="Calibri"/>
                </a:rPr>
                <a:t>	and encourages increased drinking</a:t>
              </a:r>
              <a:endParaRPr sz="987" dirty="0"/>
            </a:p>
            <a:p>
              <a:pPr lvl="1">
                <a:spcBef>
                  <a:spcPts val="416"/>
                </a:spcBef>
                <a:buSzPts val="2400"/>
              </a:pPr>
              <a:r>
                <a:rPr lang="en-US" sz="2000" i="1" u="sng" dirty="0">
                  <a:solidFill>
                    <a:schemeClr val="dk1"/>
                  </a:solidFill>
                  <a:latin typeface="Calibri"/>
                  <a:ea typeface="Calibri"/>
                  <a:cs typeface="Calibri"/>
                  <a:sym typeface="Calibri"/>
                </a:rPr>
                <a:t>Timeline:</a:t>
              </a:r>
              <a:endParaRPr sz="987" dirty="0"/>
            </a:p>
            <a:p>
              <a:pPr lvl="1">
                <a:spcBef>
                  <a:spcPts val="416"/>
                </a:spcBef>
                <a:buSzPts val="2400"/>
              </a:pPr>
              <a:endParaRPr sz="2000" i="1" u="sng" dirty="0">
                <a:solidFill>
                  <a:schemeClr val="dk1"/>
                </a:solidFill>
                <a:latin typeface="Calibri"/>
                <a:ea typeface="Calibri"/>
                <a:cs typeface="Calibri"/>
                <a:sym typeface="Calibri"/>
              </a:endParaRPr>
            </a:p>
            <a:p>
              <a:pPr lvl="1">
                <a:spcBef>
                  <a:spcPts val="416"/>
                </a:spcBef>
                <a:buSzPts val="2400"/>
              </a:pPr>
              <a:endParaRPr sz="2000" i="1" u="sng" dirty="0">
                <a:solidFill>
                  <a:schemeClr val="dk1"/>
                </a:solidFill>
                <a:latin typeface="Calibri"/>
                <a:ea typeface="Calibri"/>
                <a:cs typeface="Calibri"/>
                <a:sym typeface="Calibri"/>
              </a:endParaRPr>
            </a:p>
            <a:p>
              <a:pPr lvl="1">
                <a:spcBef>
                  <a:spcPts val="416"/>
                </a:spcBef>
                <a:buSzPts val="2400"/>
              </a:pPr>
              <a:endParaRPr sz="2000" i="1" u="sng" dirty="0">
                <a:solidFill>
                  <a:schemeClr val="dk1"/>
                </a:solidFill>
                <a:latin typeface="Calibri"/>
                <a:ea typeface="Calibri"/>
                <a:cs typeface="Calibri"/>
                <a:sym typeface="Calibri"/>
              </a:endParaRPr>
            </a:p>
            <a:p>
              <a:pPr lvl="1">
                <a:spcBef>
                  <a:spcPts val="416"/>
                </a:spcBef>
                <a:buSzPts val="2400"/>
              </a:pPr>
              <a:endParaRPr sz="2000" i="1" u="sng" dirty="0">
                <a:solidFill>
                  <a:schemeClr val="dk1"/>
                </a:solidFill>
                <a:latin typeface="Calibri"/>
                <a:ea typeface="Calibri"/>
                <a:cs typeface="Calibri"/>
                <a:sym typeface="Calibri"/>
              </a:endParaRPr>
            </a:p>
            <a:p>
              <a:pPr lvl="1">
                <a:spcBef>
                  <a:spcPts val="416"/>
                </a:spcBef>
                <a:buSzPts val="2400"/>
              </a:pPr>
              <a:endParaRPr sz="2000" i="1" u="sng" dirty="0">
                <a:solidFill>
                  <a:schemeClr val="dk1"/>
                </a:solidFill>
                <a:latin typeface="Calibri"/>
                <a:ea typeface="Calibri"/>
                <a:cs typeface="Calibri"/>
                <a:sym typeface="Calibri"/>
              </a:endParaRPr>
            </a:p>
            <a:p>
              <a:pPr lvl="1">
                <a:spcBef>
                  <a:spcPts val="416"/>
                </a:spcBef>
                <a:buSzPts val="2400"/>
              </a:pPr>
              <a:r>
                <a:rPr lang="en-US" sz="2000" i="1" u="sng" dirty="0">
                  <a:solidFill>
                    <a:schemeClr val="dk1"/>
                  </a:solidFill>
                  <a:latin typeface="Calibri"/>
                  <a:ea typeface="Calibri"/>
                  <a:cs typeface="Calibri"/>
                  <a:sym typeface="Calibri"/>
                </a:rPr>
                <a:t>Data Analysis:</a:t>
              </a:r>
              <a:endParaRPr sz="987" dirty="0"/>
            </a:p>
            <a:p>
              <a:pPr marL="285703" lvl="1" indent="-285703">
                <a:spcBef>
                  <a:spcPts val="416"/>
                </a:spcBef>
                <a:buSzPts val="2388"/>
                <a:buFont typeface="Courier New"/>
                <a:buChar char="o"/>
              </a:pPr>
              <a:r>
                <a:rPr lang="en-US" sz="2000" dirty="0">
                  <a:solidFill>
                    <a:schemeClr val="dk1"/>
                  </a:solidFill>
                  <a:latin typeface="Calibri"/>
                  <a:ea typeface="Calibri"/>
                  <a:cs typeface="Calibri"/>
                  <a:sym typeface="Calibri"/>
                </a:rPr>
                <a:t>Data was collected and stored using Microsoft Excel</a:t>
              </a:r>
              <a:endParaRPr sz="987" dirty="0"/>
            </a:p>
            <a:p>
              <a:pPr marL="285703" lvl="1" indent="-285703">
                <a:spcBef>
                  <a:spcPts val="416"/>
                </a:spcBef>
                <a:buSzPts val="2388"/>
                <a:buFont typeface="Courier New"/>
                <a:buChar char="o"/>
              </a:pPr>
              <a:r>
                <a:rPr lang="en-US" sz="2000" dirty="0">
                  <a:solidFill>
                    <a:schemeClr val="dk1"/>
                  </a:solidFill>
                  <a:latin typeface="Calibri"/>
                  <a:ea typeface="Calibri"/>
                  <a:cs typeface="Calibri"/>
                  <a:sym typeface="Calibri"/>
                </a:rPr>
                <a:t>Data was analyzed using GraphPad Prism</a:t>
              </a:r>
              <a:endParaRPr sz="987" dirty="0"/>
            </a:p>
            <a:p>
              <a:pPr marL="894143" lvl="1">
                <a:lnSpc>
                  <a:spcPct val="106666"/>
                </a:lnSpc>
                <a:buSzPts val="1100"/>
              </a:pPr>
              <a:endParaRPr sz="917" dirty="0">
                <a:solidFill>
                  <a:schemeClr val="dk1"/>
                </a:solidFill>
                <a:latin typeface="Calibri"/>
                <a:ea typeface="Calibri"/>
                <a:cs typeface="Calibri"/>
                <a:sym typeface="Calibri"/>
              </a:endParaRPr>
            </a:p>
            <a:p>
              <a:pPr>
                <a:spcBef>
                  <a:spcPts val="871"/>
                </a:spcBef>
                <a:buSzPts val="2388"/>
              </a:pPr>
              <a:endParaRPr sz="1990" dirty="0">
                <a:solidFill>
                  <a:schemeClr val="dk1"/>
                </a:solidFill>
              </a:endParaRPr>
            </a:p>
          </p:txBody>
        </p:sp>
        <p:sp>
          <p:nvSpPr>
            <p:cNvPr id="93" name="Google Shape;93;p1"/>
            <p:cNvSpPr txBox="1">
              <a:spLocks noGrp="1" noRot="1" noMove="1" noResize="1" noEditPoints="1" noAdjustHandles="1" noChangeArrowheads="1" noChangeShapeType="1"/>
            </p:cNvSpPr>
            <p:nvPr/>
          </p:nvSpPr>
          <p:spPr>
            <a:xfrm>
              <a:off x="28589262" y="4657557"/>
              <a:ext cx="9140688" cy="12102939"/>
            </a:xfrm>
            <a:prstGeom prst="rect">
              <a:avLst/>
            </a:prstGeom>
            <a:solidFill>
              <a:srgbClr val="C7A5ED">
                <a:alpha val="20000"/>
              </a:srgbClr>
            </a:solidFill>
            <a:ln w="57150" cap="flat" cmpd="sng">
              <a:solidFill>
                <a:schemeClr val="accent6"/>
              </a:solidFill>
              <a:prstDash val="solid"/>
              <a:miter lim="800000"/>
              <a:headEnd type="none" w="sm" len="sm"/>
              <a:tailEnd type="none" w="sm" len="sm"/>
            </a:ln>
          </p:spPr>
          <p:txBody>
            <a:bodyPr spcFirstLastPara="1" wrap="square" lIns="295792" tIns="147897" rIns="295792" bIns="147897" anchor="t" anchorCtr="0">
              <a:noAutofit/>
            </a:bodyPr>
            <a:lstStyle/>
            <a:p>
              <a:pPr algn="ctr">
                <a:buSzPts val="4615"/>
              </a:pPr>
              <a:r>
                <a:rPr lang="en-US" sz="3846" b="1" dirty="0">
                  <a:solidFill>
                    <a:srgbClr val="6868CF"/>
                  </a:solidFill>
                  <a:latin typeface="Calibri"/>
                  <a:ea typeface="Calibri"/>
                  <a:cs typeface="Calibri"/>
                  <a:sym typeface="Calibri"/>
                </a:rPr>
                <a:t>Big Findings</a:t>
              </a:r>
              <a:endParaRPr sz="987" dirty="0"/>
            </a:p>
            <a:p>
              <a:pPr algn="ctr">
                <a:buSzPts val="4615"/>
              </a:pPr>
              <a:endParaRPr sz="987" dirty="0">
                <a:latin typeface="Calibri"/>
                <a:ea typeface="Calibri"/>
                <a:cs typeface="Calibri"/>
                <a:sym typeface="Calibri"/>
              </a:endParaRPr>
            </a:p>
            <a:p>
              <a:pPr algn="ctr">
                <a:buSzPts val="4615"/>
              </a:pPr>
              <a:endParaRPr sz="987" dirty="0">
                <a:latin typeface="Calibri"/>
                <a:ea typeface="Calibri"/>
                <a:cs typeface="Calibri"/>
                <a:sym typeface="Calibri"/>
              </a:endParaRPr>
            </a:p>
            <a:p>
              <a:pPr>
                <a:spcBef>
                  <a:spcPts val="1307"/>
                </a:spcBef>
                <a:buSzPts val="2787"/>
              </a:pPr>
              <a:r>
                <a:rPr lang="en-US" sz="2322" dirty="0">
                  <a:solidFill>
                    <a:schemeClr val="dk1"/>
                  </a:solidFill>
                  <a:latin typeface="Calibri"/>
                  <a:ea typeface="Calibri"/>
                  <a:cs typeface="Calibri"/>
                  <a:sym typeface="Calibri"/>
                </a:rPr>
                <a:t>● </a:t>
              </a:r>
              <a:r>
                <a:rPr lang="en-US" sz="2322" dirty="0">
                  <a:latin typeface="Calibri"/>
                  <a:ea typeface="Calibri"/>
                  <a:cs typeface="Calibri"/>
                  <a:sym typeface="Calibri"/>
                </a:rPr>
                <a:t>Significant consumption based on session in all conditions (regardless of order or genotype)</a:t>
              </a:r>
              <a:endParaRPr sz="987" dirty="0"/>
            </a:p>
            <a:p>
              <a:pPr>
                <a:spcBef>
                  <a:spcPts val="1307"/>
                </a:spcBef>
                <a:buSzPts val="2787"/>
              </a:pPr>
              <a:r>
                <a:rPr lang="en-US" sz="2322" b="1" dirty="0">
                  <a:latin typeface="Calibri"/>
                  <a:ea typeface="Calibri"/>
                  <a:cs typeface="Calibri"/>
                  <a:sym typeface="Calibri"/>
                </a:rPr>
                <a:t>All conditions significantly changed based on previous experience with the drug regardless of sex and genotype</a:t>
              </a:r>
              <a:endParaRPr sz="2322" b="1" dirty="0">
                <a:solidFill>
                  <a:schemeClr val="dk1"/>
                </a:solidFill>
                <a:latin typeface="Calibri"/>
                <a:ea typeface="Calibri"/>
                <a:cs typeface="Calibri"/>
                <a:sym typeface="Calibri"/>
              </a:endParaRPr>
            </a:p>
            <a:p>
              <a:pPr>
                <a:spcBef>
                  <a:spcPts val="1307"/>
                </a:spcBef>
                <a:buSzPts val="2787"/>
              </a:pPr>
              <a:r>
                <a:rPr lang="en-US" sz="2322" dirty="0">
                  <a:latin typeface="Calibri"/>
                  <a:ea typeface="Calibri"/>
                  <a:cs typeface="Calibri"/>
                  <a:sym typeface="Calibri"/>
                </a:rPr>
                <a:t>● Significant nicotine preference compared to other conditions (regardless of order or genotype)</a:t>
              </a:r>
              <a:endParaRPr sz="987" dirty="0"/>
            </a:p>
            <a:p>
              <a:pPr>
                <a:spcBef>
                  <a:spcPts val="1307"/>
                </a:spcBef>
                <a:buSzPts val="2787"/>
              </a:pPr>
              <a:r>
                <a:rPr lang="en-US" sz="2322" b="1" dirty="0">
                  <a:latin typeface="Calibri"/>
                  <a:ea typeface="Calibri"/>
                  <a:cs typeface="Calibri"/>
                  <a:sym typeface="Calibri"/>
                </a:rPr>
                <a:t>Nicotine was the preferred substance compared to all other substances</a:t>
              </a:r>
              <a:endParaRPr sz="987" dirty="0"/>
            </a:p>
            <a:p>
              <a:pPr>
                <a:spcBef>
                  <a:spcPts val="1307"/>
                </a:spcBef>
                <a:buSzPts val="2787"/>
              </a:pPr>
              <a:r>
                <a:rPr lang="en-US" sz="2322" dirty="0">
                  <a:solidFill>
                    <a:schemeClr val="dk1"/>
                  </a:solidFill>
                  <a:latin typeface="Calibri"/>
                  <a:ea typeface="Calibri"/>
                  <a:cs typeface="Calibri"/>
                  <a:sym typeface="Calibri"/>
                </a:rPr>
                <a:t>● This study was not powered to detect sex differences, but female mice tended to consume more than males</a:t>
              </a:r>
              <a:endParaRPr sz="987" dirty="0"/>
            </a:p>
            <a:p>
              <a:pPr>
                <a:spcBef>
                  <a:spcPts val="1307"/>
                </a:spcBef>
                <a:buSzPts val="2787"/>
              </a:pPr>
              <a:r>
                <a:rPr lang="en-US" sz="2322" b="1" dirty="0">
                  <a:solidFill>
                    <a:schemeClr val="dk1"/>
                  </a:solidFill>
                  <a:latin typeface="Calibri"/>
                  <a:ea typeface="Calibri"/>
                  <a:cs typeface="Calibri"/>
                  <a:sym typeface="Calibri"/>
                </a:rPr>
                <a:t>Effect of genotype on ethanol consumption may be sex-dependent</a:t>
              </a:r>
              <a:endParaRPr sz="987" dirty="0"/>
            </a:p>
            <a:p>
              <a:pPr>
                <a:spcBef>
                  <a:spcPts val="1307"/>
                </a:spcBef>
                <a:buSzPts val="2787"/>
              </a:pPr>
              <a:r>
                <a:rPr lang="en-US" sz="2322" b="1" dirty="0">
                  <a:solidFill>
                    <a:schemeClr val="dk1"/>
                  </a:solidFill>
                  <a:latin typeface="Calibri"/>
                  <a:ea typeface="Calibri"/>
                  <a:cs typeface="Calibri"/>
                  <a:sym typeface="Calibri"/>
                </a:rPr>
                <a:t> </a:t>
              </a:r>
              <a:r>
                <a:rPr lang="en-US" sz="2322" dirty="0">
                  <a:solidFill>
                    <a:schemeClr val="dk1"/>
                  </a:solidFill>
                  <a:latin typeface="Calibri"/>
                  <a:ea typeface="Calibri"/>
                  <a:cs typeface="Calibri"/>
                  <a:sym typeface="Calibri"/>
                </a:rPr>
                <a:t>● Genetic deletion of MOR on CINs increased consumption of nicotine/ethanol only.</a:t>
              </a:r>
              <a:endParaRPr sz="987" dirty="0"/>
            </a:p>
            <a:p>
              <a:pPr>
                <a:spcBef>
                  <a:spcPts val="1307"/>
                </a:spcBef>
                <a:buSzPts val="2787"/>
              </a:pPr>
              <a:r>
                <a:rPr lang="en-US" sz="2322" b="1" dirty="0">
                  <a:solidFill>
                    <a:schemeClr val="dk1"/>
                  </a:solidFill>
                  <a:latin typeface="Calibri"/>
                  <a:ea typeface="Calibri"/>
                  <a:cs typeface="Calibri"/>
                  <a:sym typeface="Calibri"/>
                </a:rPr>
                <a:t>CINs, likely through regulation of dopamine release, may contribute differently to usage of different substances</a:t>
              </a:r>
              <a:endParaRPr sz="987" dirty="0"/>
            </a:p>
            <a:p>
              <a:pPr>
                <a:spcBef>
                  <a:spcPts val="1307"/>
                </a:spcBef>
              </a:pPr>
              <a:r>
                <a:rPr lang="en-US" sz="2322" dirty="0">
                  <a:solidFill>
                    <a:schemeClr val="dk1"/>
                  </a:solidFill>
                  <a:latin typeface="Calibri"/>
                  <a:ea typeface="Calibri"/>
                  <a:cs typeface="Calibri"/>
                  <a:sym typeface="Calibri"/>
                </a:rPr>
                <a:t>● This research justifies the need for future studies into the role of mu-opioid receptors on the cholinergic interneurons in substance use.</a:t>
              </a:r>
              <a:endParaRPr sz="2322" dirty="0">
                <a:solidFill>
                  <a:schemeClr val="dk1"/>
                </a:solidFill>
                <a:latin typeface="Calibri"/>
                <a:ea typeface="Calibri"/>
                <a:cs typeface="Calibri"/>
                <a:sym typeface="Calibri"/>
              </a:endParaRPr>
            </a:p>
            <a:p>
              <a:pPr>
                <a:spcBef>
                  <a:spcPts val="1307"/>
                </a:spcBef>
                <a:buSzPts val="2787"/>
              </a:pPr>
              <a:endParaRPr sz="987" dirty="0"/>
            </a:p>
          </p:txBody>
        </p:sp>
        <p:sp>
          <p:nvSpPr>
            <p:cNvPr id="94" name="Google Shape;94;p1"/>
            <p:cNvSpPr txBox="1">
              <a:spLocks noGrp="1" noRot="1" noMove="1" noResize="1" noEditPoints="1" noAdjustHandles="1" noChangeArrowheads="1" noChangeShapeType="1"/>
            </p:cNvSpPr>
            <p:nvPr/>
          </p:nvSpPr>
          <p:spPr>
            <a:xfrm>
              <a:off x="28567368" y="24380135"/>
              <a:ext cx="9140687" cy="4556172"/>
            </a:xfrm>
            <a:prstGeom prst="rect">
              <a:avLst/>
            </a:prstGeom>
            <a:solidFill>
              <a:srgbClr val="C7A5ED">
                <a:alpha val="20000"/>
              </a:srgbClr>
            </a:solidFill>
            <a:ln w="57150" cap="flat" cmpd="sng">
              <a:solidFill>
                <a:schemeClr val="accent6"/>
              </a:solidFill>
              <a:prstDash val="solid"/>
              <a:miter lim="800000"/>
              <a:headEnd type="none" w="sm" len="sm"/>
              <a:tailEnd type="none" w="sm" len="sm"/>
            </a:ln>
          </p:spPr>
          <p:txBody>
            <a:bodyPr spcFirstLastPara="1" wrap="square" lIns="295792" tIns="147897" rIns="295792" bIns="147897" anchor="t" anchorCtr="0">
              <a:noAutofit/>
            </a:bodyPr>
            <a:lstStyle/>
            <a:p>
              <a:pPr algn="ctr">
                <a:buSzPts val="3185"/>
              </a:pPr>
              <a:r>
                <a:rPr lang="en-US" sz="2654" b="1">
                  <a:solidFill>
                    <a:srgbClr val="6868CF"/>
                  </a:solidFill>
                </a:rPr>
                <a:t>References</a:t>
              </a:r>
              <a:endParaRPr sz="987">
                <a:solidFill>
                  <a:srgbClr val="6868CF"/>
                </a:solidFill>
              </a:endParaRPr>
            </a:p>
            <a:p>
              <a:pPr>
                <a:buSzPts val="1400"/>
              </a:pPr>
              <a:r>
                <a:rPr lang="en-US" sz="987">
                  <a:solidFill>
                    <a:schemeClr val="dk1"/>
                  </a:solidFill>
                  <a:latin typeface="Calibri"/>
                  <a:ea typeface="Calibri"/>
                  <a:cs typeface="Calibri"/>
                  <a:sym typeface="Calibri"/>
                </a:rPr>
                <a:t>1. SAMHSA, Center for Behavioral Health Statistics and Quality. 2021 National Survey on Drug Use and Health. Table 2.29A—Heavy alcohol use in past month: among people aged 12 or older; by age group and demographic characteristics, numbers in thousands, 2021. [cited 2023 Jan 11]. Available from: https://www.samhsa.gov/data/sites/default/files/reports/rpt39441/NSDUHDetailedTabs2021/NSDUHDetailedTabs2021/NSDUHDetTabsSect2pe2021.htm#tab2.29a</a:t>
              </a:r>
              <a:endParaRPr sz="987"/>
            </a:p>
            <a:p>
              <a:pPr>
                <a:buSzPts val="1100"/>
              </a:pPr>
              <a:endParaRPr sz="987">
                <a:solidFill>
                  <a:schemeClr val="dk1"/>
                </a:solidFill>
                <a:latin typeface="Calibri"/>
                <a:ea typeface="Calibri"/>
                <a:cs typeface="Calibri"/>
                <a:sym typeface="Calibri"/>
              </a:endParaRPr>
            </a:p>
            <a:p>
              <a:pPr>
                <a:buSzPts val="1100"/>
              </a:pPr>
              <a:r>
                <a:rPr lang="en-US" sz="987">
                  <a:solidFill>
                    <a:schemeClr val="dk1"/>
                  </a:solidFill>
                  <a:latin typeface="Calibri"/>
                  <a:ea typeface="Calibri"/>
                  <a:cs typeface="Calibri"/>
                  <a:sym typeface="Calibri"/>
                </a:rPr>
                <a:t>2. National Survey on Drug Use and Health 2021 (NSDUH-2021-DS0001) | SAMHDA. (n.d.). https://www.datafiles.samhsa.gov/dataset/national-survey-drug-use-and-health-2021-nsduh-2021-ds0001</a:t>
              </a:r>
              <a:endParaRPr sz="987">
                <a:latin typeface="Calibri"/>
                <a:ea typeface="Calibri"/>
                <a:cs typeface="Calibri"/>
                <a:sym typeface="Calibri"/>
              </a:endParaRPr>
            </a:p>
            <a:p>
              <a:pPr>
                <a:buSzPts val="1800"/>
              </a:pPr>
              <a:endParaRPr sz="987">
                <a:solidFill>
                  <a:srgbClr val="231F20"/>
                </a:solidFill>
                <a:latin typeface="Calibri"/>
                <a:ea typeface="Calibri"/>
                <a:cs typeface="Calibri"/>
                <a:sym typeface="Calibri"/>
              </a:endParaRPr>
            </a:p>
            <a:p>
              <a:pPr>
                <a:buSzPts val="1800"/>
              </a:pPr>
              <a:r>
                <a:rPr lang="en-US" sz="987">
                  <a:solidFill>
                    <a:srgbClr val="231F20"/>
                  </a:solidFill>
                  <a:latin typeface="Calibri"/>
                  <a:ea typeface="Calibri"/>
                  <a:cs typeface="Calibri"/>
                  <a:sym typeface="Calibri"/>
                </a:rPr>
                <a:t>3. </a:t>
              </a:r>
              <a:r>
                <a:rPr lang="en-US" sz="987">
                  <a:solidFill>
                    <a:srgbClr val="212121"/>
                  </a:solidFill>
                  <a:latin typeface="Calibri"/>
                  <a:ea typeface="Calibri"/>
                  <a:cs typeface="Calibri"/>
                  <a:sym typeface="Calibri"/>
                </a:rPr>
                <a:t>Falk, D., Yi, H. Y., &amp; Hiller-Sturmhöfel, S. (2008). An epidemiologic analysis of co-occurring alcohol and drug use and disorders: findings from the National Epidemiologic Survey of Alcohol and Related Conditions (NESARC). </a:t>
              </a:r>
              <a:r>
                <a:rPr lang="en-US" sz="987" i="1">
                  <a:solidFill>
                    <a:srgbClr val="212121"/>
                  </a:solidFill>
                  <a:latin typeface="Calibri"/>
                  <a:ea typeface="Calibri"/>
                  <a:cs typeface="Calibri"/>
                  <a:sym typeface="Calibri"/>
                </a:rPr>
                <a:t>Alcohol research &amp; health : the journal of the National Institute on Alcohol Abuse and Alcoholism</a:t>
              </a:r>
              <a:r>
                <a:rPr lang="en-US" sz="987">
                  <a:solidFill>
                    <a:srgbClr val="212121"/>
                  </a:solidFill>
                  <a:latin typeface="Calibri"/>
                  <a:ea typeface="Calibri"/>
                  <a:cs typeface="Calibri"/>
                  <a:sym typeface="Calibri"/>
                </a:rPr>
                <a:t>, </a:t>
              </a:r>
              <a:r>
                <a:rPr lang="en-US" sz="987" i="1">
                  <a:solidFill>
                    <a:srgbClr val="212121"/>
                  </a:solidFill>
                  <a:latin typeface="Calibri"/>
                  <a:ea typeface="Calibri"/>
                  <a:cs typeface="Calibri"/>
                  <a:sym typeface="Calibri"/>
                </a:rPr>
                <a:t>31</a:t>
              </a:r>
              <a:r>
                <a:rPr lang="en-US" sz="987">
                  <a:solidFill>
                    <a:srgbClr val="212121"/>
                  </a:solidFill>
                  <a:latin typeface="Calibri"/>
                  <a:ea typeface="Calibri"/>
                  <a:cs typeface="Calibri"/>
                  <a:sym typeface="Calibri"/>
                </a:rPr>
                <a:t>(2), 100–110.</a:t>
              </a:r>
              <a:endParaRPr sz="987">
                <a:latin typeface="Calibri"/>
                <a:ea typeface="Calibri"/>
                <a:cs typeface="Calibri"/>
                <a:sym typeface="Calibri"/>
              </a:endParaRPr>
            </a:p>
            <a:p>
              <a:pPr>
                <a:buSzPts val="1400"/>
              </a:pPr>
              <a:endParaRPr sz="987">
                <a:solidFill>
                  <a:srgbClr val="231F20"/>
                </a:solidFill>
                <a:latin typeface="Calibri"/>
                <a:ea typeface="Calibri"/>
                <a:cs typeface="Calibri"/>
                <a:sym typeface="Calibri"/>
              </a:endParaRPr>
            </a:p>
            <a:p>
              <a:pPr>
                <a:buSzPts val="1400"/>
              </a:pPr>
              <a:r>
                <a:rPr lang="en-US" sz="987">
                  <a:solidFill>
                    <a:schemeClr val="dk1"/>
                  </a:solidFill>
                  <a:latin typeface="Calibri"/>
                  <a:ea typeface="Calibri"/>
                  <a:cs typeface="Calibri"/>
                  <a:sym typeface="Calibri"/>
                </a:rPr>
                <a:t>4. Reneman, L., van der Pluijm, M., Schrantee, A., &amp;amp; van de Giessen, E. (2021). Imaging of the dopamine system with focus on pharmacological MRI and neuromelanin imaging. [Image]. European Journal of Radiology, 140. https://doi.org/10.1016/j.ejrad.2021.109752 </a:t>
              </a:r>
              <a:endParaRPr sz="987">
                <a:latin typeface="Calibri"/>
                <a:ea typeface="Calibri"/>
                <a:cs typeface="Calibri"/>
                <a:sym typeface="Calibri"/>
              </a:endParaRPr>
            </a:p>
            <a:p>
              <a:pPr>
                <a:buSzPts val="1400"/>
              </a:pPr>
              <a:endParaRPr sz="987">
                <a:solidFill>
                  <a:schemeClr val="dk1"/>
                </a:solidFill>
                <a:latin typeface="Calibri"/>
                <a:ea typeface="Calibri"/>
                <a:cs typeface="Calibri"/>
                <a:sym typeface="Calibri"/>
              </a:endParaRPr>
            </a:p>
          </p:txBody>
        </p:sp>
        <p:sp>
          <p:nvSpPr>
            <p:cNvPr id="95" name="Google Shape;95;p1"/>
            <p:cNvSpPr txBox="1">
              <a:spLocks noGrp="1" noRot="1" noMove="1" noResize="1" noEditPoints="1" noAdjustHandles="1" noChangeArrowheads="1" noChangeShapeType="1"/>
            </p:cNvSpPr>
            <p:nvPr/>
          </p:nvSpPr>
          <p:spPr>
            <a:xfrm>
              <a:off x="28567367" y="17099259"/>
              <a:ext cx="9140688" cy="6942114"/>
            </a:xfrm>
            <a:prstGeom prst="rect">
              <a:avLst/>
            </a:prstGeom>
            <a:solidFill>
              <a:srgbClr val="C7A5ED">
                <a:alpha val="20000"/>
              </a:srgbClr>
            </a:solidFill>
            <a:ln w="57150" cap="flat" cmpd="sng">
              <a:solidFill>
                <a:schemeClr val="accent6"/>
              </a:solidFill>
              <a:prstDash val="solid"/>
              <a:round/>
              <a:headEnd type="none" w="sm" len="sm"/>
              <a:tailEnd type="none" w="sm" len="sm"/>
            </a:ln>
          </p:spPr>
          <p:txBody>
            <a:bodyPr spcFirstLastPara="1" wrap="square" lIns="295792" tIns="147897" rIns="295792" bIns="147897" anchor="t" anchorCtr="0">
              <a:noAutofit/>
            </a:bodyPr>
            <a:lstStyle/>
            <a:p>
              <a:pPr algn="ctr">
                <a:buSzPts val="3483"/>
              </a:pPr>
              <a:r>
                <a:rPr lang="en-US" sz="3850" b="1" dirty="0">
                  <a:solidFill>
                    <a:srgbClr val="6868CF"/>
                  </a:solidFill>
                  <a:latin typeface="Calibri"/>
                  <a:ea typeface="Calibri"/>
                  <a:cs typeface="Calibri"/>
                  <a:sym typeface="Calibri"/>
                </a:rPr>
                <a:t>Future Steps</a:t>
              </a:r>
              <a:endParaRPr sz="3850" dirty="0">
                <a:solidFill>
                  <a:srgbClr val="6868CF"/>
                </a:solidFill>
                <a:latin typeface="Calibri"/>
                <a:ea typeface="Calibri"/>
                <a:cs typeface="Calibri"/>
                <a:sym typeface="Calibri"/>
              </a:endParaRPr>
            </a:p>
            <a:p>
              <a:pPr algn="ctr">
                <a:buSzPts val="3483"/>
              </a:pPr>
              <a:endParaRPr sz="2901" b="1" dirty="0">
                <a:solidFill>
                  <a:schemeClr val="dk1"/>
                </a:solidFill>
                <a:latin typeface="Calibri"/>
                <a:ea typeface="Calibri"/>
                <a:cs typeface="Calibri"/>
                <a:sym typeface="Calibri"/>
              </a:endParaRPr>
            </a:p>
            <a:p>
              <a:pPr algn="ctr">
                <a:buSzPts val="3483"/>
              </a:pPr>
              <a:endParaRPr sz="987"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Investigate sex differences</a:t>
              </a:r>
              <a:endParaRPr sz="987"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Investigate age differences</a:t>
              </a:r>
              <a:endParaRPr sz="987"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Replication of this study unchanged</a:t>
              </a:r>
              <a:endParaRPr sz="2901"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Lengthen the time frame of each condition</a:t>
              </a:r>
              <a:endParaRPr sz="987"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Use different concentrations of each substance</a:t>
              </a:r>
              <a:endParaRPr sz="987" dirty="0">
                <a:solidFill>
                  <a:schemeClr val="dk1"/>
                </a:solidFill>
                <a:latin typeface="Calibri"/>
                <a:ea typeface="Calibri"/>
                <a:cs typeface="Calibri"/>
                <a:sym typeface="Calibri"/>
              </a:endParaRPr>
            </a:p>
            <a:p>
              <a:pPr marL="380936" indent="-380936" algn="ctr">
                <a:buClr>
                  <a:schemeClr val="dk1"/>
                </a:buClr>
                <a:buSzPts val="3483"/>
                <a:buFont typeface="Noto Sans Symbols"/>
                <a:buChar char="▪"/>
              </a:pPr>
              <a:r>
                <a:rPr lang="en-US" sz="2901" dirty="0">
                  <a:solidFill>
                    <a:schemeClr val="dk1"/>
                  </a:solidFill>
                  <a:latin typeface="Calibri"/>
                  <a:ea typeface="Calibri"/>
                  <a:cs typeface="Calibri"/>
                  <a:sym typeface="Calibri"/>
                </a:rPr>
                <a:t>Add a rewarding substance to the substances like sucrose</a:t>
              </a:r>
              <a:endParaRPr sz="987" dirty="0">
                <a:solidFill>
                  <a:schemeClr val="dk1"/>
                </a:solidFill>
                <a:latin typeface="Calibri"/>
                <a:ea typeface="Calibri"/>
                <a:cs typeface="Calibri"/>
                <a:sym typeface="Calibri"/>
              </a:endParaRPr>
            </a:p>
            <a:p>
              <a:pPr marL="380936" indent="-196659" algn="ctr">
                <a:buClr>
                  <a:schemeClr val="dk1"/>
                </a:buClr>
                <a:buSzPts val="3483"/>
              </a:pPr>
              <a:endParaRPr sz="2901" dirty="0">
                <a:solidFill>
                  <a:schemeClr val="accent6"/>
                </a:solidFill>
                <a:latin typeface="Calibri"/>
                <a:ea typeface="Calibri"/>
                <a:cs typeface="Calibri"/>
                <a:sym typeface="Calibri"/>
              </a:endParaRPr>
            </a:p>
            <a:p>
              <a:pPr marL="380936" indent="-211632" algn="ctr">
                <a:buClr>
                  <a:schemeClr val="dk1"/>
                </a:buClr>
                <a:buSzPts val="3200"/>
              </a:pPr>
              <a:endParaRPr sz="2667" dirty="0">
                <a:solidFill>
                  <a:schemeClr val="accent6"/>
                </a:solidFill>
              </a:endParaRPr>
            </a:p>
          </p:txBody>
        </p:sp>
        <p:pic>
          <p:nvPicPr>
            <p:cNvPr id="96" name="Google Shape;96;p1"/>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33858729" y="1213698"/>
              <a:ext cx="3174590" cy="2212258"/>
            </a:xfrm>
            <a:prstGeom prst="rect">
              <a:avLst/>
            </a:prstGeom>
            <a:solidFill>
              <a:srgbClr val="E31736"/>
            </a:solidFill>
            <a:ln>
              <a:noFill/>
            </a:ln>
          </p:spPr>
        </p:pic>
        <p:pic>
          <p:nvPicPr>
            <p:cNvPr id="98" name="Google Shape;98;p1"/>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3351685" y="892751"/>
              <a:ext cx="2753352" cy="2854155"/>
            </a:xfrm>
            <a:prstGeom prst="rect">
              <a:avLst/>
            </a:prstGeom>
            <a:noFill/>
            <a:ln>
              <a:noFill/>
            </a:ln>
          </p:spPr>
        </p:pic>
        <p:sp>
          <p:nvSpPr>
            <p:cNvPr id="99" name="Google Shape;99;p1"/>
            <p:cNvSpPr txBox="1">
              <a:spLocks noGrp="1" noRot="1" noMove="1" noResize="1" noEditPoints="1" noAdjustHandles="1" noChangeArrowheads="1" noChangeShapeType="1"/>
            </p:cNvSpPr>
            <p:nvPr/>
          </p:nvSpPr>
          <p:spPr>
            <a:xfrm>
              <a:off x="1050940" y="942821"/>
              <a:ext cx="2753352" cy="1807532"/>
            </a:xfrm>
            <a:prstGeom prst="rect">
              <a:avLst/>
            </a:prstGeom>
            <a:noFill/>
            <a:ln>
              <a:noFill/>
            </a:ln>
          </p:spPr>
          <p:txBody>
            <a:bodyPr spcFirstLastPara="1" wrap="square" lIns="76188" tIns="38084" rIns="76188" bIns="38084" anchor="t" anchorCtr="0">
              <a:spAutoFit/>
            </a:bodyPr>
            <a:lstStyle/>
            <a:p>
              <a:pPr>
                <a:buSzPts val="2787"/>
              </a:pPr>
              <a:r>
                <a:rPr lang="en-US" sz="2322" b="1" dirty="0">
                  <a:solidFill>
                    <a:schemeClr val="dk1"/>
                  </a:solidFill>
                  <a:latin typeface="Calibri"/>
                  <a:ea typeface="Calibri"/>
                  <a:cs typeface="Calibri"/>
                  <a:sym typeface="Calibri"/>
                </a:rPr>
                <a:t>B</a:t>
              </a:r>
              <a:r>
                <a:rPr lang="en-US" sz="2322" dirty="0">
                  <a:solidFill>
                    <a:schemeClr val="dk1"/>
                  </a:solidFill>
                  <a:latin typeface="Calibri"/>
                  <a:ea typeface="Calibri"/>
                  <a:cs typeface="Calibri"/>
                  <a:sym typeface="Calibri"/>
                </a:rPr>
                <a:t>roadening</a:t>
              </a:r>
              <a:endParaRPr sz="987" dirty="0">
                <a:latin typeface="Calibri"/>
                <a:ea typeface="Calibri"/>
                <a:cs typeface="Calibri"/>
                <a:sym typeface="Calibri"/>
              </a:endParaRPr>
            </a:p>
            <a:p>
              <a:pPr>
                <a:buSzPts val="2787"/>
              </a:pPr>
              <a:r>
                <a:rPr lang="en-US" sz="2322" b="1" dirty="0">
                  <a:solidFill>
                    <a:schemeClr val="dk1"/>
                  </a:solidFill>
                  <a:latin typeface="Calibri"/>
                  <a:ea typeface="Calibri"/>
                  <a:cs typeface="Calibri"/>
                  <a:sym typeface="Calibri"/>
                </a:rPr>
                <a:t>U</a:t>
              </a:r>
              <a:r>
                <a:rPr lang="en-US" sz="2322" dirty="0">
                  <a:solidFill>
                    <a:schemeClr val="dk1"/>
                  </a:solidFill>
                  <a:latin typeface="Calibri"/>
                  <a:ea typeface="Calibri"/>
                  <a:cs typeface="Calibri"/>
                  <a:sym typeface="Calibri"/>
                </a:rPr>
                <a:t>ndergraduate</a:t>
              </a:r>
              <a:endParaRPr sz="987" dirty="0">
                <a:latin typeface="Calibri"/>
                <a:ea typeface="Calibri"/>
                <a:cs typeface="Calibri"/>
                <a:sym typeface="Calibri"/>
              </a:endParaRPr>
            </a:p>
            <a:p>
              <a:pPr>
                <a:buSzPts val="2787"/>
              </a:pPr>
              <a:r>
                <a:rPr lang="en-US" sz="2322" b="1" dirty="0">
                  <a:solidFill>
                    <a:schemeClr val="dk1"/>
                  </a:solidFill>
                  <a:latin typeface="Calibri"/>
                  <a:ea typeface="Calibri"/>
                  <a:cs typeface="Calibri"/>
                  <a:sym typeface="Calibri"/>
                </a:rPr>
                <a:t>R</a:t>
              </a:r>
              <a:r>
                <a:rPr lang="en-US" sz="2322" dirty="0">
                  <a:solidFill>
                    <a:schemeClr val="dk1"/>
                  </a:solidFill>
                  <a:latin typeface="Calibri"/>
                  <a:ea typeface="Calibri"/>
                  <a:cs typeface="Calibri"/>
                  <a:sym typeface="Calibri"/>
                </a:rPr>
                <a:t>esearch</a:t>
              </a:r>
              <a:endParaRPr sz="987" dirty="0">
                <a:latin typeface="Calibri"/>
                <a:ea typeface="Calibri"/>
                <a:cs typeface="Calibri"/>
                <a:sym typeface="Calibri"/>
              </a:endParaRPr>
            </a:p>
            <a:p>
              <a:pPr>
                <a:buSzPts val="2787"/>
              </a:pPr>
              <a:r>
                <a:rPr lang="en-US" sz="2322" b="1" dirty="0">
                  <a:solidFill>
                    <a:schemeClr val="dk1"/>
                  </a:solidFill>
                  <a:latin typeface="Calibri"/>
                  <a:ea typeface="Calibri"/>
                  <a:cs typeface="Calibri"/>
                  <a:sym typeface="Calibri"/>
                </a:rPr>
                <a:t>P</a:t>
              </a:r>
              <a:r>
                <a:rPr lang="en-US" sz="2322" dirty="0">
                  <a:solidFill>
                    <a:schemeClr val="dk1"/>
                  </a:solidFill>
                  <a:latin typeface="Calibri"/>
                  <a:ea typeface="Calibri"/>
                  <a:cs typeface="Calibri"/>
                  <a:sym typeface="Calibri"/>
                </a:rPr>
                <a:t>articipation</a:t>
              </a:r>
              <a:endParaRPr sz="987" dirty="0">
                <a:latin typeface="Calibri"/>
                <a:ea typeface="Calibri"/>
                <a:cs typeface="Calibri"/>
                <a:sym typeface="Calibri"/>
              </a:endParaRPr>
            </a:p>
          </p:txBody>
        </p:sp>
        <p:sp>
          <p:nvSpPr>
            <p:cNvPr id="100" name="Google Shape;100;p1"/>
            <p:cNvSpPr txBox="1">
              <a:spLocks noGrp="1" noRot="1" noMove="1" noResize="1" noEditPoints="1" noAdjustHandles="1" noChangeArrowheads="1" noChangeShapeType="1"/>
            </p:cNvSpPr>
            <p:nvPr/>
          </p:nvSpPr>
          <p:spPr>
            <a:xfrm>
              <a:off x="12567076" y="11131196"/>
              <a:ext cx="7791510" cy="1096040"/>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dirty="0"/>
                <a:t>Figure 1. </a:t>
              </a:r>
              <a:r>
                <a:rPr lang="en-US" sz="987" dirty="0"/>
                <a:t>Consumption in mL EtOH per kg body weight of mice. Each session reflects a 24-hour drinking period. </a:t>
              </a:r>
              <a:endParaRPr sz="987" dirty="0"/>
            </a:p>
            <a:p>
              <a:pPr>
                <a:buSzPts val="1400"/>
              </a:pPr>
              <a:endParaRPr sz="987" dirty="0"/>
            </a:p>
            <a:p>
              <a:pPr>
                <a:buSzPts val="1400"/>
              </a:pPr>
              <a:r>
                <a:rPr lang="en-US" sz="987" dirty="0"/>
                <a:t>Main effect session (F(3.519, 90.79)=4.653) P=0.0028 (3-way ANOVA).</a:t>
              </a:r>
              <a:endParaRPr sz="987" dirty="0"/>
            </a:p>
            <a:p>
              <a:pPr>
                <a:buSzPts val="1400"/>
              </a:pPr>
              <a:endParaRPr sz="987" dirty="0"/>
            </a:p>
            <a:p>
              <a:pPr>
                <a:buSzPts val="1400"/>
              </a:pPr>
              <a:r>
                <a:rPr lang="en-US" sz="987" dirty="0"/>
                <a:t>Mice tended to consume more EtOH during later sessions than the earlier sessions.</a:t>
              </a:r>
              <a:endParaRPr sz="987" dirty="0"/>
            </a:p>
          </p:txBody>
        </p:sp>
        <p:sp>
          <p:nvSpPr>
            <p:cNvPr id="101" name="Google Shape;101;p1"/>
            <p:cNvSpPr txBox="1">
              <a:spLocks noGrp="1" noRot="1" noMove="1" noResize="1" noEditPoints="1" noAdjustHandles="1" noChangeArrowheads="1" noChangeShapeType="1"/>
            </p:cNvSpPr>
            <p:nvPr/>
          </p:nvSpPr>
          <p:spPr>
            <a:xfrm>
              <a:off x="21033562" y="11161772"/>
              <a:ext cx="6705130" cy="1278320"/>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a:t>Figure 3. </a:t>
              </a:r>
              <a:r>
                <a:rPr lang="en-US" sz="987"/>
                <a:t>Combined nicotine solution consumption measured in ug nicotine salt per kg body weight during 24-hour drinking periods.</a:t>
              </a:r>
              <a:endParaRPr sz="987" b="1"/>
            </a:p>
            <a:p>
              <a:pPr>
                <a:buSzPts val="1400"/>
              </a:pPr>
              <a:endParaRPr sz="987" b="1"/>
            </a:p>
            <a:p>
              <a:pPr>
                <a:buSzPts val="1400"/>
              </a:pPr>
              <a:r>
                <a:rPr lang="en-US" sz="987"/>
                <a:t>Main effect session (F(3.315,85.53)=3.951) P= 0.0087 (Mixed effects).</a:t>
              </a:r>
              <a:endParaRPr sz="987"/>
            </a:p>
            <a:p>
              <a:pPr>
                <a:buSzPts val="1400"/>
              </a:pPr>
              <a:endParaRPr sz="987"/>
            </a:p>
            <a:p>
              <a:pPr>
                <a:buSzPts val="1400"/>
              </a:pPr>
              <a:r>
                <a:rPr lang="en-US" sz="987"/>
                <a:t>Mice tend to consume nicotine in different amounts depending on the session.</a:t>
              </a:r>
              <a:endParaRPr sz="987"/>
            </a:p>
          </p:txBody>
        </p:sp>
        <p:sp>
          <p:nvSpPr>
            <p:cNvPr id="102" name="Google Shape;102;p1"/>
            <p:cNvSpPr txBox="1">
              <a:spLocks noGrp="1" noRot="1" noMove="1" noResize="1" noEditPoints="1" noAdjustHandles="1" noChangeArrowheads="1" noChangeShapeType="1"/>
            </p:cNvSpPr>
            <p:nvPr/>
          </p:nvSpPr>
          <p:spPr>
            <a:xfrm>
              <a:off x="21033562" y="30171031"/>
              <a:ext cx="6705131" cy="1642883"/>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a:t>Figure 7. </a:t>
              </a:r>
              <a:r>
                <a:rPr lang="en-US" sz="987"/>
                <a:t>Nicotine, ethanol and combined solution consumption as percent of total liquid consumption. </a:t>
              </a:r>
              <a:endParaRPr sz="987"/>
            </a:p>
            <a:p>
              <a:pPr>
                <a:buSzPts val="1400"/>
              </a:pPr>
              <a:endParaRPr sz="987" b="1"/>
            </a:p>
            <a:p>
              <a:pPr>
                <a:buSzPts val="1400"/>
              </a:pPr>
              <a:r>
                <a:rPr lang="en-US" sz="987"/>
                <a:t>Main effect of Condition (F (2, 56) = 14.17) P &lt; .0001. Interaction between condition and genotype (F (2, 56) = 5.714 P = 0.0055 (2-way ANOVA)</a:t>
              </a:r>
              <a:endParaRPr sz="987"/>
            </a:p>
            <a:p>
              <a:pPr>
                <a:buSzPts val="1400"/>
              </a:pPr>
              <a:endParaRPr sz="987"/>
            </a:p>
            <a:p>
              <a:pPr>
                <a:buSzPts val="1400"/>
              </a:pPr>
              <a:r>
                <a:rPr lang="en-US" sz="987"/>
                <a:t>When it comes to the nicotine consumption, wild-type mice significantly prefer nicotine solution compared to other solution types.</a:t>
              </a:r>
              <a:endParaRPr sz="987"/>
            </a:p>
          </p:txBody>
        </p:sp>
        <p:sp>
          <p:nvSpPr>
            <p:cNvPr id="103" name="Google Shape;103;p1"/>
            <p:cNvSpPr txBox="1">
              <a:spLocks noGrp="1" noRot="1" noMove="1" noResize="1" noEditPoints="1" noAdjustHandles="1" noChangeArrowheads="1" noChangeShapeType="1"/>
            </p:cNvSpPr>
            <p:nvPr/>
          </p:nvSpPr>
          <p:spPr>
            <a:xfrm>
              <a:off x="12426193" y="30171031"/>
              <a:ext cx="7762801" cy="1642883"/>
            </a:xfrm>
            <a:prstGeom prst="rect">
              <a:avLst/>
            </a:prstGeom>
            <a:solidFill>
              <a:schemeClr val="lt1"/>
            </a:solid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a:t>Figure 6. </a:t>
              </a:r>
              <a:r>
                <a:rPr lang="en-US" sz="987"/>
                <a:t>Comparison of nicotine, ethanol, and combined solution preferences (%) by sex and genotype. </a:t>
              </a:r>
              <a:endParaRPr sz="987"/>
            </a:p>
            <a:p>
              <a:pPr>
                <a:buSzPts val="1400"/>
              </a:pPr>
              <a:endParaRPr sz="987" b="1"/>
            </a:p>
            <a:p>
              <a:pPr>
                <a:buSzPts val="1400"/>
              </a:pPr>
              <a:r>
                <a:rPr lang="en-US" sz="987"/>
                <a:t>Main effect condition (F (1.931, 50.20) = 13.61) P= &lt;0.0001. Interaction between condition and genotype (F (2, 52) = 3.763) P = .029. Interaction between condition, sex, and genotype (F 2, 52) = 3.385) P = .041. (3-way ANOVA)</a:t>
              </a:r>
              <a:endParaRPr sz="987"/>
            </a:p>
            <a:p>
              <a:pPr>
                <a:buSzPts val="1400"/>
              </a:pPr>
              <a:endParaRPr sz="987"/>
            </a:p>
            <a:p>
              <a:pPr>
                <a:buSzPts val="1400"/>
              </a:pPr>
              <a:r>
                <a:rPr lang="en-US" sz="987"/>
                <a:t>Mice had significantly different preferences for each solution. Their preferences for the solutions were affected by their genotype. Additionally, preference for solution was affected by genotype as well as sex</a:t>
              </a:r>
              <a:endParaRPr sz="987"/>
            </a:p>
          </p:txBody>
        </p:sp>
        <p:sp>
          <p:nvSpPr>
            <p:cNvPr id="104" name="Google Shape;104;p1"/>
            <p:cNvSpPr txBox="1">
              <a:spLocks noGrp="1" noRot="1" noMove="1" noResize="1" noEditPoints="1" noAdjustHandles="1" noChangeArrowheads="1" noChangeShapeType="1"/>
            </p:cNvSpPr>
            <p:nvPr/>
          </p:nvSpPr>
          <p:spPr>
            <a:xfrm>
              <a:off x="21033564" y="21932583"/>
              <a:ext cx="6705130" cy="1460602"/>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dirty="0"/>
                <a:t>Figure 5. </a:t>
              </a:r>
              <a:r>
                <a:rPr lang="en-US" sz="987" dirty="0"/>
                <a:t>Preference is reported as the amount of substance consumed out of total liquid consumed during drinking period. Reported as a percentage.</a:t>
              </a:r>
              <a:endParaRPr sz="987" b="1" dirty="0"/>
            </a:p>
            <a:p>
              <a:pPr>
                <a:buSzPts val="1400"/>
              </a:pPr>
              <a:endParaRPr sz="987" b="1" dirty="0"/>
            </a:p>
            <a:p>
              <a:pPr>
                <a:buSzPts val="1400"/>
              </a:pPr>
              <a:r>
                <a:rPr lang="en-US" sz="987" dirty="0"/>
                <a:t>Main effect condition P= 0.0015 R-square=0.2244. Tukey’s multiple comparisons test Nicotine vs. EtOH P= 0.0076, Nicotine vs. combined Nicotine/EtOH P=0.0001</a:t>
              </a:r>
              <a:endParaRPr sz="987" dirty="0"/>
            </a:p>
            <a:p>
              <a:pPr>
                <a:buSzPts val="1400"/>
              </a:pPr>
              <a:endParaRPr sz="987" dirty="0"/>
            </a:p>
            <a:p>
              <a:pPr>
                <a:buSzPts val="1400"/>
              </a:pPr>
              <a:r>
                <a:rPr lang="en-US" sz="987" dirty="0"/>
                <a:t>The mice drank significantly more nicotine than either of the other two conditions.</a:t>
              </a:r>
              <a:endParaRPr sz="987" dirty="0"/>
            </a:p>
          </p:txBody>
        </p:sp>
        <p:pic>
          <p:nvPicPr>
            <p:cNvPr id="105" name="Google Shape;105;p1"/>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3849278" y="15816322"/>
              <a:ext cx="5071853" cy="2907889"/>
            </a:xfrm>
            <a:prstGeom prst="rect">
              <a:avLst/>
            </a:prstGeom>
            <a:noFill/>
            <a:ln>
              <a:noFill/>
            </a:ln>
          </p:spPr>
        </p:pic>
        <p:pic>
          <p:nvPicPr>
            <p:cNvPr id="106" name="Google Shape;106;p1"/>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2997182" y="9732037"/>
              <a:ext cx="6215710" cy="3347398"/>
            </a:xfrm>
            <a:prstGeom prst="rect">
              <a:avLst/>
            </a:prstGeom>
            <a:noFill/>
            <a:ln>
              <a:noFill/>
            </a:ln>
          </p:spPr>
        </p:pic>
        <p:pic>
          <p:nvPicPr>
            <p:cNvPr id="107" name="Google Shape;107;p1"/>
            <p:cNvPicPr preferRelativeResize="0">
              <a:picLocks noGrp="1" noRot="1" noMove="1" noResize="1" noEditPoints="1" noAdjustHandles="1" noChangeArrowheads="1" noChangeShapeType="1" noCrop="1"/>
            </p:cNvPicPr>
            <p:nvPr/>
          </p:nvPicPr>
          <p:blipFill rotWithShape="1">
            <a:blip r:embed="rId7">
              <a:alphaModFix/>
            </a:blip>
            <a:srcRect l="6481" t="15308" r="642" b="682"/>
            <a:stretch/>
          </p:blipFill>
          <p:spPr>
            <a:xfrm>
              <a:off x="8005750" y="25054831"/>
              <a:ext cx="4070922" cy="2585282"/>
            </a:xfrm>
            <a:prstGeom prst="rect">
              <a:avLst/>
            </a:prstGeom>
            <a:noFill/>
            <a:ln>
              <a:noFill/>
            </a:ln>
          </p:spPr>
        </p:pic>
        <p:graphicFrame>
          <p:nvGraphicFramePr>
            <p:cNvPr id="108" name="Google Shape;108;p1"/>
            <p:cNvGraphicFramePr>
              <a:graphicFrameLocks noGrp="1" noDrilldown="1" noMove="1" noResize="1"/>
            </p:cNvGraphicFramePr>
            <p:nvPr>
              <p:extLst>
                <p:ext uri="{D42A27DB-BD31-4B8C-83A1-F6EECF244321}">
                  <p14:modId xmlns:p14="http://schemas.microsoft.com/office/powerpoint/2010/main" val="2382689174"/>
                </p:ext>
              </p:extLst>
            </p:nvPr>
          </p:nvGraphicFramePr>
          <p:xfrm>
            <a:off x="1721459" y="28132717"/>
            <a:ext cx="8348674" cy="2451954"/>
          </p:xfrm>
          <a:graphic>
            <a:graphicData uri="http://schemas.openxmlformats.org/drawingml/2006/table">
              <a:tbl>
                <a:tblPr firstRow="1" bandRow="1">
                  <a:noFill/>
                  <a:tableStyleId>{5BC93D40-CC11-4260-BBD4-137C9B1900B1}</a:tableStyleId>
                </a:tblPr>
                <a:tblGrid>
                  <a:gridCol w="2319076">
                    <a:extLst>
                      <a:ext uri="{9D8B030D-6E8A-4147-A177-3AD203B41FA5}">
                        <a16:colId xmlns:a16="http://schemas.microsoft.com/office/drawing/2014/main" val="20000"/>
                      </a:ext>
                    </a:extLst>
                  </a:gridCol>
                  <a:gridCol w="2319076">
                    <a:extLst>
                      <a:ext uri="{9D8B030D-6E8A-4147-A177-3AD203B41FA5}">
                        <a16:colId xmlns:a16="http://schemas.microsoft.com/office/drawing/2014/main" val="20001"/>
                      </a:ext>
                    </a:extLst>
                  </a:gridCol>
                  <a:gridCol w="2319076">
                    <a:extLst>
                      <a:ext uri="{9D8B030D-6E8A-4147-A177-3AD203B41FA5}">
                        <a16:colId xmlns:a16="http://schemas.microsoft.com/office/drawing/2014/main" val="20002"/>
                      </a:ext>
                    </a:extLst>
                  </a:gridCol>
                </a:tblGrid>
                <a:tr h="42927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olidFill>
                              <a:schemeClr val="dk1"/>
                            </a:solidFill>
                          </a:rPr>
                          <a:t>Weeks</a:t>
                        </a:r>
                        <a:endParaRPr sz="22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dirty="0">
                            <a:solidFill>
                              <a:schemeClr val="dk1"/>
                            </a:solidFill>
                          </a:rPr>
                          <a:t>Mice #1-15</a:t>
                        </a:r>
                        <a:endParaRPr sz="220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olidFill>
                              <a:schemeClr val="dk1"/>
                            </a:solidFill>
                          </a:rPr>
                          <a:t>Mice #16-30</a:t>
                        </a:r>
                        <a:endParaRPr sz="22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1-2</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Water</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Water</a:t>
                        </a: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252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3-4</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EtOH</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Nic</a:t>
                        </a: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962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5-6</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Nic</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EtOH</a:t>
                        </a:r>
                        <a:endParaRPr sz="20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962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7-8</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Water; EtOH + Nic</a:t>
                        </a:r>
                        <a:endParaRPr sz="20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olidFill>
                              <a:schemeClr val="dk1"/>
                            </a:solidFill>
                          </a:rPr>
                          <a:t>Water; EtOH + Nic</a:t>
                        </a:r>
                        <a:endParaRPr sz="200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
          <p:nvSpPr>
            <p:cNvPr id="109" name="Google Shape;109;p1"/>
            <p:cNvSpPr txBox="1">
              <a:spLocks noGrp="1" noRot="1" noMove="1" noResize="1" noEditPoints="1" noAdjustHandles="1" noChangeArrowheads="1" noChangeShapeType="1"/>
            </p:cNvSpPr>
            <p:nvPr/>
          </p:nvSpPr>
          <p:spPr>
            <a:xfrm>
              <a:off x="12595784" y="4797856"/>
              <a:ext cx="15521959" cy="803258"/>
            </a:xfrm>
            <a:prstGeom prst="rect">
              <a:avLst/>
            </a:prstGeom>
            <a:noFill/>
            <a:ln>
              <a:noFill/>
            </a:ln>
          </p:spPr>
          <p:txBody>
            <a:bodyPr spcFirstLastPara="1" wrap="square" lIns="76188" tIns="38084" rIns="76188" bIns="38084" anchor="t" anchorCtr="0">
              <a:spAutoFit/>
            </a:bodyPr>
            <a:lstStyle/>
            <a:p>
              <a:pPr algn="ctr">
                <a:buSzPts val="4620"/>
              </a:pPr>
              <a:r>
                <a:rPr lang="en-US" sz="3850" b="1">
                  <a:solidFill>
                    <a:srgbClr val="6868CF"/>
                  </a:solidFill>
                  <a:latin typeface="Calibri"/>
                  <a:ea typeface="Calibri"/>
                  <a:cs typeface="Calibri"/>
                  <a:sym typeface="Calibri"/>
                </a:rPr>
                <a:t>Results</a:t>
              </a:r>
              <a:endParaRPr sz="987">
                <a:solidFill>
                  <a:srgbClr val="6868CF"/>
                </a:solidFill>
              </a:endParaRPr>
            </a:p>
          </p:txBody>
        </p:sp>
        <p:sp>
          <p:nvSpPr>
            <p:cNvPr id="110" name="Google Shape;110;p1"/>
            <p:cNvSpPr>
              <a:spLocks noGrp="1" noRot="1" noMove="1" noResize="1" noEditPoints="1" noAdjustHandles="1" noChangeArrowheads="1" noChangeShapeType="1"/>
            </p:cNvSpPr>
            <p:nvPr/>
          </p:nvSpPr>
          <p:spPr>
            <a:xfrm>
              <a:off x="674853" y="4657557"/>
              <a:ext cx="11420826" cy="1094549"/>
            </a:xfrm>
            <a:prstGeom prst="rect">
              <a:avLst/>
            </a:prstGeom>
            <a:noFill/>
            <a:ln w="57150" cap="flat" cmpd="sng">
              <a:solidFill>
                <a:schemeClr val="accent6"/>
              </a:solidFill>
              <a:prstDash val="solid"/>
              <a:round/>
              <a:headEnd type="none" w="sm" len="sm"/>
              <a:tailEnd type="none" w="sm" len="sm"/>
            </a:ln>
          </p:spPr>
          <p:txBody>
            <a:bodyPr spcFirstLastPara="1" wrap="square" lIns="76188" tIns="38084" rIns="76188" bIns="38084" anchor="ctr" anchorCtr="0">
              <a:noAutofit/>
            </a:bodyPr>
            <a:lstStyle/>
            <a:p>
              <a:pPr algn="ctr">
                <a:buSzPts val="1400"/>
              </a:pPr>
              <a:endParaRPr sz="987">
                <a:solidFill>
                  <a:schemeClr val="lt1"/>
                </a:solidFill>
              </a:endParaRPr>
            </a:p>
          </p:txBody>
        </p:sp>
        <p:sp>
          <p:nvSpPr>
            <p:cNvPr id="111" name="Google Shape;111;p1"/>
            <p:cNvSpPr>
              <a:spLocks noGrp="1" noRot="1" noMove="1" noResize="1" noEditPoints="1" noAdjustHandles="1" noChangeArrowheads="1" noChangeShapeType="1"/>
            </p:cNvSpPr>
            <p:nvPr/>
          </p:nvSpPr>
          <p:spPr>
            <a:xfrm>
              <a:off x="674850" y="19216817"/>
              <a:ext cx="11420829" cy="1047026"/>
            </a:xfrm>
            <a:prstGeom prst="rect">
              <a:avLst/>
            </a:prstGeom>
            <a:noFill/>
            <a:ln w="57150" cap="flat" cmpd="sng">
              <a:solidFill>
                <a:schemeClr val="accent6"/>
              </a:solidFill>
              <a:prstDash val="solid"/>
              <a:round/>
              <a:headEnd type="none" w="sm" len="sm"/>
              <a:tailEnd type="none" w="sm" len="sm"/>
            </a:ln>
          </p:spPr>
          <p:txBody>
            <a:bodyPr spcFirstLastPara="1" wrap="square" lIns="76188" tIns="38084" rIns="76188" bIns="38084" anchor="ctr" anchorCtr="0">
              <a:noAutofit/>
            </a:bodyPr>
            <a:lstStyle/>
            <a:p>
              <a:pPr algn="ctr">
                <a:buSzPts val="1400"/>
              </a:pPr>
              <a:endParaRPr sz="987">
                <a:solidFill>
                  <a:schemeClr val="lt1"/>
                </a:solidFill>
              </a:endParaRPr>
            </a:p>
          </p:txBody>
        </p:sp>
        <p:sp>
          <p:nvSpPr>
            <p:cNvPr id="112" name="Google Shape;112;p1"/>
            <p:cNvSpPr>
              <a:spLocks noGrp="1" noRot="1" noMove="1" noResize="1" noEditPoints="1" noAdjustHandles="1" noChangeArrowheads="1" noChangeShapeType="1"/>
            </p:cNvSpPr>
            <p:nvPr/>
          </p:nvSpPr>
          <p:spPr>
            <a:xfrm>
              <a:off x="12595784" y="4657558"/>
              <a:ext cx="15521958" cy="1088488"/>
            </a:xfrm>
            <a:prstGeom prst="rect">
              <a:avLst/>
            </a:prstGeom>
            <a:noFill/>
            <a:ln w="57150" cap="flat" cmpd="sng">
              <a:solidFill>
                <a:schemeClr val="accent6"/>
              </a:solidFill>
              <a:prstDash val="solid"/>
              <a:round/>
              <a:headEnd type="none" w="sm" len="sm"/>
              <a:tailEnd type="none" w="sm" len="sm"/>
            </a:ln>
          </p:spPr>
          <p:txBody>
            <a:bodyPr spcFirstLastPara="1" wrap="square" lIns="76188" tIns="38084" rIns="76188" bIns="38084" anchor="ctr" anchorCtr="0">
              <a:noAutofit/>
            </a:bodyPr>
            <a:lstStyle/>
            <a:p>
              <a:pPr algn="ctr">
                <a:buSzPts val="1400"/>
              </a:pPr>
              <a:endParaRPr sz="987">
                <a:solidFill>
                  <a:schemeClr val="lt1"/>
                </a:solidFill>
              </a:endParaRPr>
            </a:p>
          </p:txBody>
        </p:sp>
        <p:sp>
          <p:nvSpPr>
            <p:cNvPr id="113" name="Google Shape;113;p1"/>
            <p:cNvSpPr txBox="1">
              <a:spLocks noGrp="1" noRot="1" noMove="1" noResize="1" noEditPoints="1" noAdjustHandles="1" noChangeArrowheads="1" noChangeShapeType="1"/>
            </p:cNvSpPr>
            <p:nvPr/>
          </p:nvSpPr>
          <p:spPr>
            <a:xfrm>
              <a:off x="28567366" y="29199157"/>
              <a:ext cx="9162582" cy="2455326"/>
            </a:xfrm>
            <a:prstGeom prst="rect">
              <a:avLst/>
            </a:prstGeom>
            <a:solidFill>
              <a:srgbClr val="C7A5ED">
                <a:alpha val="20000"/>
              </a:srgbClr>
            </a:solidFill>
            <a:ln w="57150" cap="flat" cmpd="sng">
              <a:solidFill>
                <a:schemeClr val="accent6"/>
              </a:solidFill>
              <a:prstDash val="solid"/>
              <a:round/>
              <a:headEnd type="none" w="sm" len="sm"/>
              <a:tailEnd type="none" w="sm" len="sm"/>
            </a:ln>
          </p:spPr>
          <p:txBody>
            <a:bodyPr spcFirstLastPara="1" wrap="square" lIns="76188" tIns="38084" rIns="76188" bIns="38084" anchor="t" anchorCtr="0">
              <a:spAutoFit/>
            </a:bodyPr>
            <a:lstStyle/>
            <a:p>
              <a:pPr algn="ctr">
                <a:buSzPts val="3185"/>
              </a:pPr>
              <a:r>
                <a:rPr lang="en-US" sz="2000" b="1" dirty="0">
                  <a:solidFill>
                    <a:srgbClr val="6868CF"/>
                  </a:solidFill>
                </a:rPr>
                <a:t>Acknowledgements</a:t>
              </a:r>
              <a:endParaRPr sz="987" dirty="0">
                <a:solidFill>
                  <a:srgbClr val="6868CF"/>
                </a:solidFill>
              </a:endParaRPr>
            </a:p>
            <a:p>
              <a:pPr>
                <a:spcBef>
                  <a:spcPts val="290"/>
                </a:spcBef>
                <a:buSzPts val="1742"/>
              </a:pPr>
              <a:r>
                <a:rPr lang="en-US" sz="987" dirty="0">
                  <a:solidFill>
                    <a:schemeClr val="dk1"/>
                  </a:solidFill>
                </a:rPr>
                <a:t>Research supported by the Department of Psychology, the Broadening Undergraduate Research Participation Program at Miami University, and by the National Institute on Alcohol Abuse and Alcoholism. </a:t>
              </a:r>
              <a:endParaRPr sz="987" dirty="0">
                <a:solidFill>
                  <a:schemeClr val="dk1"/>
                </a:solidFill>
              </a:endParaRPr>
            </a:p>
            <a:p>
              <a:pPr>
                <a:spcBef>
                  <a:spcPts val="290"/>
                </a:spcBef>
                <a:buSzPts val="1742"/>
              </a:pPr>
              <a:endParaRPr sz="987" dirty="0">
                <a:solidFill>
                  <a:schemeClr val="dk1"/>
                </a:solidFill>
              </a:endParaRPr>
            </a:p>
            <a:p>
              <a:pPr>
                <a:spcBef>
                  <a:spcPts val="290"/>
                </a:spcBef>
                <a:buSzPts val="1742"/>
              </a:pPr>
              <a:r>
                <a:rPr lang="en-US" sz="987" dirty="0">
                  <a:solidFill>
                    <a:schemeClr val="dk1"/>
                  </a:solidFill>
                </a:rPr>
                <a:t>We personally thank Roman </a:t>
              </a:r>
              <a:r>
                <a:rPr lang="en-US" sz="987" dirty="0" err="1">
                  <a:solidFill>
                    <a:schemeClr val="dk1"/>
                  </a:solidFill>
                </a:rPr>
                <a:t>Zegarelli</a:t>
              </a:r>
              <a:r>
                <a:rPr lang="en-US" sz="987" dirty="0">
                  <a:solidFill>
                    <a:schemeClr val="dk1"/>
                  </a:solidFill>
                </a:rPr>
                <a:t>, Thomas Perry, Kiara Ream, Cambria Beane, and Dr. Anna Radke for their guidance and assistance throughout this study.</a:t>
              </a:r>
              <a:endParaRPr sz="987" dirty="0"/>
            </a:p>
            <a:p>
              <a:pPr>
                <a:spcBef>
                  <a:spcPts val="290"/>
                </a:spcBef>
                <a:buSzPts val="1742"/>
              </a:pPr>
              <a:endParaRPr sz="833" dirty="0">
                <a:solidFill>
                  <a:schemeClr val="dk1"/>
                </a:solidFill>
              </a:endParaRPr>
            </a:p>
            <a:p>
              <a:pPr>
                <a:spcBef>
                  <a:spcPts val="290"/>
                </a:spcBef>
                <a:buSzPts val="1742"/>
              </a:pPr>
              <a:endParaRPr sz="987" dirty="0">
                <a:solidFill>
                  <a:schemeClr val="dk1"/>
                </a:solidFill>
              </a:endParaRPr>
            </a:p>
            <a:p>
              <a:pPr>
                <a:spcBef>
                  <a:spcPts val="290"/>
                </a:spcBef>
                <a:buSzPts val="1742"/>
              </a:pPr>
              <a:endParaRPr sz="1208" dirty="0">
                <a:solidFill>
                  <a:schemeClr val="dk1"/>
                </a:solidFill>
              </a:endParaRPr>
            </a:p>
            <a:p>
              <a:pPr>
                <a:spcBef>
                  <a:spcPts val="290"/>
                </a:spcBef>
                <a:buSzPts val="1742"/>
              </a:pPr>
              <a:endParaRPr sz="1083" dirty="0">
                <a:solidFill>
                  <a:schemeClr val="dk1"/>
                </a:solidFill>
              </a:endParaRPr>
            </a:p>
          </p:txBody>
        </p:sp>
        <p:pic>
          <p:nvPicPr>
            <p:cNvPr id="114" name="Google Shape;114;p1" descr="NIAAA"/>
            <p:cNvPicPr preferRelativeResize="0">
              <a:picLocks noGrp="1" noRot="1" noMove="1" noResize="1" noEditPoints="1" noAdjustHandles="1" noChangeArrowheads="1" noChangeShapeType="1" noCrop="1"/>
            </p:cNvPicPr>
            <p:nvPr/>
          </p:nvPicPr>
          <p:blipFill rotWithShape="1">
            <a:blip r:embed="rId8">
              <a:alphaModFix/>
            </a:blip>
            <a:srcRect/>
            <a:stretch/>
          </p:blipFill>
          <p:spPr>
            <a:xfrm>
              <a:off x="28783082" y="30991760"/>
              <a:ext cx="2293053" cy="592208"/>
            </a:xfrm>
            <a:prstGeom prst="rect">
              <a:avLst/>
            </a:prstGeom>
            <a:noFill/>
            <a:ln>
              <a:noFill/>
            </a:ln>
          </p:spPr>
        </p:pic>
        <p:sp>
          <p:nvSpPr>
            <p:cNvPr id="115" name="Google Shape;115;p1"/>
            <p:cNvSpPr txBox="1">
              <a:spLocks noGrp="1" noRot="1" noMove="1" noResize="1" noEditPoints="1" noAdjustHandles="1" noChangeArrowheads="1" noChangeShapeType="1"/>
            </p:cNvSpPr>
            <p:nvPr/>
          </p:nvSpPr>
          <p:spPr>
            <a:xfrm>
              <a:off x="13581011" y="6032197"/>
              <a:ext cx="5293927" cy="1200290"/>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Mice consumed significantly different EtOH amounts depending on the session</a:t>
              </a:r>
              <a:endParaRPr sz="987" b="1">
                <a:solidFill>
                  <a:srgbClr val="212167"/>
                </a:solidFill>
              </a:endParaRPr>
            </a:p>
          </p:txBody>
        </p:sp>
        <p:pic>
          <p:nvPicPr>
            <p:cNvPr id="116" name="Google Shape;116;p1"/>
            <p:cNvPicPr preferRelativeResize="0">
              <a:picLocks noGrp="1" noRot="1" noMove="1" noResize="1" noEditPoints="1" noAdjustHandles="1" noChangeArrowheads="1" noChangeShapeType="1" noCrop="1"/>
            </p:cNvPicPr>
            <p:nvPr/>
          </p:nvPicPr>
          <p:blipFill rotWithShape="1">
            <a:blip r:embed="rId9">
              <a:alphaModFix/>
            </a:blip>
            <a:srcRect l="4767" t="10968" r="4813" b="10712"/>
            <a:stretch/>
          </p:blipFill>
          <p:spPr>
            <a:xfrm>
              <a:off x="13419574" y="7336819"/>
              <a:ext cx="6294106" cy="3634569"/>
            </a:xfrm>
            <a:prstGeom prst="rect">
              <a:avLst/>
            </a:prstGeom>
            <a:noFill/>
            <a:ln>
              <a:noFill/>
            </a:ln>
          </p:spPr>
        </p:pic>
        <p:sp>
          <p:nvSpPr>
            <p:cNvPr id="117" name="Google Shape;117;p1"/>
            <p:cNvSpPr txBox="1">
              <a:spLocks noGrp="1" noRot="1" noMove="1" noResize="1" noEditPoints="1" noAdjustHandles="1" noChangeArrowheads="1" noChangeShapeType="1"/>
            </p:cNvSpPr>
            <p:nvPr/>
          </p:nvSpPr>
          <p:spPr>
            <a:xfrm>
              <a:off x="21187181" y="6030823"/>
              <a:ext cx="5673301" cy="830958"/>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Nicotine consumption produces session dependent effect</a:t>
              </a:r>
              <a:endParaRPr sz="987"/>
            </a:p>
          </p:txBody>
        </p:sp>
        <p:pic>
          <p:nvPicPr>
            <p:cNvPr id="118" name="Google Shape;118;p1"/>
            <p:cNvPicPr preferRelativeResize="0">
              <a:picLocks noGrp="1" noRot="1" noMove="1" noResize="1" noEditPoints="1" noAdjustHandles="1" noChangeArrowheads="1" noChangeShapeType="1" noCrop="1"/>
            </p:cNvPicPr>
            <p:nvPr/>
          </p:nvPicPr>
          <p:blipFill rotWithShape="1">
            <a:blip r:embed="rId10">
              <a:alphaModFix/>
            </a:blip>
            <a:srcRect l="3888"/>
            <a:stretch/>
          </p:blipFill>
          <p:spPr>
            <a:xfrm>
              <a:off x="21346942" y="7232797"/>
              <a:ext cx="6210129" cy="3886585"/>
            </a:xfrm>
            <a:prstGeom prst="rect">
              <a:avLst/>
            </a:prstGeom>
            <a:noFill/>
            <a:ln>
              <a:noFill/>
            </a:ln>
          </p:spPr>
        </p:pic>
        <p:sp>
          <p:nvSpPr>
            <p:cNvPr id="119" name="Google Shape;119;p1"/>
            <p:cNvSpPr txBox="1">
              <a:spLocks noGrp="1" noRot="1" noMove="1" noResize="1" noEditPoints="1" noAdjustHandles="1" noChangeArrowheads="1" noChangeShapeType="1"/>
            </p:cNvSpPr>
            <p:nvPr/>
          </p:nvSpPr>
          <p:spPr>
            <a:xfrm>
              <a:off x="20905193" y="24483495"/>
              <a:ext cx="6301426" cy="830958"/>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Wild-type mice have a significantly higher preference for nicotine than heterozygous mice </a:t>
              </a:r>
              <a:endParaRPr sz="987"/>
            </a:p>
          </p:txBody>
        </p:sp>
        <p:sp>
          <p:nvSpPr>
            <p:cNvPr id="120" name="Google Shape;120;p1"/>
            <p:cNvSpPr txBox="1">
              <a:spLocks noGrp="1" noRot="1" noMove="1" noResize="1" noEditPoints="1" noAdjustHandles="1" noChangeArrowheads="1" noChangeShapeType="1"/>
            </p:cNvSpPr>
            <p:nvPr/>
          </p:nvSpPr>
          <p:spPr>
            <a:xfrm>
              <a:off x="12595784" y="26024082"/>
              <a:ext cx="7229744" cy="830958"/>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Sex, condition, and genotype impacted solution preference</a:t>
              </a:r>
              <a:endParaRPr sz="987"/>
            </a:p>
          </p:txBody>
        </p:sp>
        <p:sp>
          <p:nvSpPr>
            <p:cNvPr id="121" name="Google Shape;121;p1"/>
            <p:cNvSpPr txBox="1">
              <a:spLocks noGrp="1" noRot="1" noMove="1" noResize="1" noEditPoints="1" noAdjustHandles="1" noChangeArrowheads="1" noChangeShapeType="1"/>
            </p:cNvSpPr>
            <p:nvPr/>
          </p:nvSpPr>
          <p:spPr>
            <a:xfrm>
              <a:off x="12702905" y="20724807"/>
              <a:ext cx="6704700" cy="830958"/>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Mice have a significantly higher preference for nicotine compared to all other drug solutions</a:t>
              </a:r>
              <a:endParaRPr sz="987"/>
            </a:p>
          </p:txBody>
        </p:sp>
        <p:sp>
          <p:nvSpPr>
            <p:cNvPr id="122" name="Google Shape;122;p1"/>
            <p:cNvSpPr>
              <a:spLocks noGrp="1" noRot="1" noMove="1" noResize="1" noEditPoints="1" noAdjustHandles="1" noChangeArrowheads="1" noChangeShapeType="1"/>
            </p:cNvSpPr>
            <p:nvPr/>
          </p:nvSpPr>
          <p:spPr>
            <a:xfrm>
              <a:off x="28589207" y="4657557"/>
              <a:ext cx="9140688" cy="1094549"/>
            </a:xfrm>
            <a:prstGeom prst="rect">
              <a:avLst/>
            </a:prstGeom>
            <a:noFill/>
            <a:ln w="57150" cap="flat" cmpd="sng">
              <a:solidFill>
                <a:schemeClr val="accent6"/>
              </a:solidFill>
              <a:prstDash val="solid"/>
              <a:round/>
              <a:headEnd type="none" w="sm" len="sm"/>
              <a:tailEnd type="none" w="sm" len="sm"/>
            </a:ln>
          </p:spPr>
          <p:txBody>
            <a:bodyPr spcFirstLastPara="1" wrap="square" lIns="76188" tIns="38084" rIns="76188" bIns="38084" anchor="ctr" anchorCtr="0">
              <a:noAutofit/>
            </a:bodyPr>
            <a:lstStyle/>
            <a:p>
              <a:pPr algn="ctr">
                <a:buSzPts val="1400"/>
              </a:pPr>
              <a:endParaRPr sz="987">
                <a:solidFill>
                  <a:schemeClr val="lt1"/>
                </a:solidFill>
              </a:endParaRPr>
            </a:p>
          </p:txBody>
        </p:sp>
        <p:sp>
          <p:nvSpPr>
            <p:cNvPr id="123" name="Google Shape;123;p1"/>
            <p:cNvSpPr>
              <a:spLocks noGrp="1" noRot="1" noMove="1" noResize="1" noEditPoints="1" noAdjustHandles="1" noChangeArrowheads="1" noChangeShapeType="1"/>
            </p:cNvSpPr>
            <p:nvPr/>
          </p:nvSpPr>
          <p:spPr>
            <a:xfrm>
              <a:off x="28567367" y="17089320"/>
              <a:ext cx="9140688" cy="1094549"/>
            </a:xfrm>
            <a:prstGeom prst="rect">
              <a:avLst/>
            </a:prstGeom>
            <a:noFill/>
            <a:ln w="57150" cap="flat" cmpd="sng">
              <a:solidFill>
                <a:schemeClr val="accent6"/>
              </a:solidFill>
              <a:prstDash val="solid"/>
              <a:round/>
              <a:headEnd type="none" w="sm" len="sm"/>
              <a:tailEnd type="none" w="sm" len="sm"/>
            </a:ln>
          </p:spPr>
          <p:txBody>
            <a:bodyPr spcFirstLastPara="1" wrap="square" lIns="76188" tIns="38084" rIns="76188" bIns="38084" anchor="ctr" anchorCtr="0">
              <a:noAutofit/>
            </a:bodyPr>
            <a:lstStyle/>
            <a:p>
              <a:pPr algn="ctr">
                <a:buSzPts val="1400"/>
              </a:pPr>
              <a:endParaRPr sz="987">
                <a:solidFill>
                  <a:schemeClr val="lt1"/>
                </a:solidFill>
              </a:endParaRPr>
            </a:p>
          </p:txBody>
        </p:sp>
        <p:pic>
          <p:nvPicPr>
            <p:cNvPr id="124" name="Google Shape;124;p1" descr="Sunglasses outline"/>
            <p:cNvPicPr preferRelativeResize="0">
              <a:picLocks noGrp="1" noRot="1" noMove="1" noResize="1" noEditPoints="1" noAdjustHandles="1" noChangeArrowheads="1" noChangeShapeType="1" noCrop="1"/>
            </p:cNvPicPr>
            <p:nvPr/>
          </p:nvPicPr>
          <p:blipFill rotWithShape="1">
            <a:blip r:embed="rId11">
              <a:alphaModFix/>
            </a:blip>
            <a:srcRect/>
            <a:stretch/>
          </p:blipFill>
          <p:spPr>
            <a:xfrm rot="13971937">
              <a:off x="4254218" y="746072"/>
              <a:ext cx="556951" cy="636855"/>
            </a:xfrm>
            <a:prstGeom prst="rect">
              <a:avLst/>
            </a:prstGeom>
            <a:noFill/>
            <a:ln>
              <a:noFill/>
            </a:ln>
          </p:spPr>
        </p:pic>
        <p:sp>
          <p:nvSpPr>
            <p:cNvPr id="125" name="Google Shape;125;p1"/>
            <p:cNvSpPr txBox="1">
              <a:spLocks noGrp="1" noRot="1" noMove="1" noResize="1" noEditPoints="1" noAdjustHandles="1" noChangeArrowheads="1" noChangeShapeType="1"/>
            </p:cNvSpPr>
            <p:nvPr/>
          </p:nvSpPr>
          <p:spPr>
            <a:xfrm>
              <a:off x="21033564" y="17929671"/>
              <a:ext cx="6705130" cy="1642883"/>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a:t>Figure 4. </a:t>
              </a:r>
              <a:r>
                <a:rPr lang="en-US" sz="987"/>
                <a:t>Ethanol and nicotine combined solution consumption. EtOH reported in mL of ethanol in mixture per kg of body weight. Nicotine reported in ug nicotine salt in mixture per kg of body weight. Each session is a 24-hour drinking period.</a:t>
              </a:r>
              <a:endParaRPr sz="987" b="1"/>
            </a:p>
            <a:p>
              <a:pPr>
                <a:buSzPts val="1400"/>
              </a:pPr>
              <a:endParaRPr sz="987" b="1"/>
            </a:p>
            <a:p>
              <a:pPr>
                <a:buSzPts val="1400"/>
              </a:pPr>
              <a:r>
                <a:rPr lang="en-US" sz="987"/>
                <a:t>Combined Nicotine and EtOH consumption creates a genotype specific effect. Main effect genotype (F(1,26)=10.83) P=0.0029 (3 way mixed-effect). </a:t>
              </a:r>
              <a:endParaRPr sz="987"/>
            </a:p>
            <a:p>
              <a:pPr>
                <a:buSzPts val="1400"/>
              </a:pPr>
              <a:endParaRPr sz="987"/>
            </a:p>
            <a:p>
              <a:pPr>
                <a:buSzPts val="1400"/>
              </a:pPr>
              <a:r>
                <a:rPr lang="en-US" sz="987"/>
                <a:t>There is not significant evidence of a difference in sex but there is a trend in consumption. </a:t>
              </a:r>
              <a:endParaRPr sz="987"/>
            </a:p>
          </p:txBody>
        </p:sp>
        <p:sp>
          <p:nvSpPr>
            <p:cNvPr id="126" name="Google Shape;126;p1"/>
            <p:cNvSpPr txBox="1">
              <a:spLocks noGrp="1" noRot="1" noMove="1" noResize="1" noEditPoints="1" noAdjustHandles="1" noChangeArrowheads="1" noChangeShapeType="1"/>
            </p:cNvSpPr>
            <p:nvPr/>
          </p:nvSpPr>
          <p:spPr>
            <a:xfrm>
              <a:off x="21399268" y="13526646"/>
              <a:ext cx="5628000" cy="830958"/>
            </a:xfrm>
            <a:prstGeom prst="rect">
              <a:avLst/>
            </a:prstGeom>
            <a:noFill/>
            <a:ln>
              <a:noFill/>
            </a:ln>
          </p:spPr>
          <p:txBody>
            <a:bodyPr spcFirstLastPara="1" wrap="square" lIns="76188" tIns="38084" rIns="76188" bIns="38084" anchor="t" anchorCtr="0">
              <a:spAutoFit/>
            </a:bodyPr>
            <a:lstStyle/>
            <a:p>
              <a:pPr algn="ctr">
                <a:buSzPts val="2400"/>
              </a:pPr>
              <a:r>
                <a:rPr lang="en-US" sz="2000" b="1">
                  <a:solidFill>
                    <a:srgbClr val="212167"/>
                  </a:solidFill>
                  <a:latin typeface="Calibri"/>
                  <a:ea typeface="Calibri"/>
                  <a:cs typeface="Calibri"/>
                  <a:sym typeface="Calibri"/>
                </a:rPr>
                <a:t>Heterozygous mice consumed significantly higher amounts of the combined solution</a:t>
              </a:r>
              <a:endParaRPr sz="987" b="1">
                <a:solidFill>
                  <a:srgbClr val="212167"/>
                </a:solidFill>
              </a:endParaRPr>
            </a:p>
          </p:txBody>
        </p:sp>
        <p:pic>
          <p:nvPicPr>
            <p:cNvPr id="127" name="Google Shape;127;p1"/>
            <p:cNvPicPr preferRelativeResize="0">
              <a:picLocks noGrp="1" noRot="1" noMove="1" noResize="1" noEditPoints="1" noAdjustHandles="1" noChangeArrowheads="1" noChangeShapeType="1" noCrop="1"/>
            </p:cNvPicPr>
            <p:nvPr/>
          </p:nvPicPr>
          <p:blipFill rotWithShape="1">
            <a:blip r:embed="rId12">
              <a:alphaModFix/>
            </a:blip>
            <a:srcRect/>
            <a:stretch/>
          </p:blipFill>
          <p:spPr>
            <a:xfrm>
              <a:off x="21400409" y="14503701"/>
              <a:ext cx="5908226" cy="3382461"/>
            </a:xfrm>
            <a:prstGeom prst="rect">
              <a:avLst/>
            </a:prstGeom>
            <a:noFill/>
            <a:ln>
              <a:noFill/>
            </a:ln>
          </p:spPr>
        </p:pic>
        <p:sp>
          <p:nvSpPr>
            <p:cNvPr id="128" name="Google Shape;128;p1"/>
            <p:cNvSpPr txBox="1">
              <a:spLocks noGrp="1" noRot="1" noMove="1" noResize="1" noEditPoints="1" noAdjustHandles="1" noChangeArrowheads="1" noChangeShapeType="1"/>
            </p:cNvSpPr>
            <p:nvPr/>
          </p:nvSpPr>
          <p:spPr>
            <a:xfrm>
              <a:off x="12595784" y="17958830"/>
              <a:ext cx="7762801" cy="1825164"/>
            </a:xfrm>
            <a:prstGeom prst="rect">
              <a:avLst/>
            </a:prstGeom>
            <a:noFill/>
            <a:ln w="9525" cap="flat" cmpd="sng">
              <a:solidFill>
                <a:schemeClr val="accent6"/>
              </a:solidFill>
              <a:prstDash val="solid"/>
              <a:round/>
              <a:headEnd type="none" w="sm" len="sm"/>
              <a:tailEnd type="none" w="sm" len="sm"/>
            </a:ln>
          </p:spPr>
          <p:txBody>
            <a:bodyPr spcFirstLastPara="1" wrap="square" lIns="76188" tIns="76188" rIns="76188" bIns="76188" anchor="t" anchorCtr="0">
              <a:spAutoFit/>
            </a:bodyPr>
            <a:lstStyle/>
            <a:p>
              <a:pPr>
                <a:buSzPts val="1400"/>
              </a:pPr>
              <a:r>
                <a:rPr lang="en-US" sz="987" b="1"/>
                <a:t>Figure 2. </a:t>
              </a:r>
              <a:r>
                <a:rPr lang="en-US" sz="987"/>
                <a:t>Combined nicotine and ethanol mixture during six 24-hour drinking sessions. Total ethanol consumption is measured in mL ethanol per kg of body weight. Total nicotine consumption is measured in ug nicotine salt per kg of body weight. </a:t>
              </a:r>
              <a:endParaRPr sz="987"/>
            </a:p>
            <a:p>
              <a:pPr>
                <a:buSzPts val="1400"/>
              </a:pPr>
              <a:endParaRPr sz="987"/>
            </a:p>
            <a:p>
              <a:pPr>
                <a:buSzPts val="1400"/>
              </a:pPr>
              <a:r>
                <a:rPr lang="en-US" sz="987"/>
                <a:t>Main effect genotype (F(1,138)=7.844) P=0.0058. Main effect session by genotype (F(5,138)= 2.546) P=0.0308 (3-way ANOVA). </a:t>
              </a:r>
              <a:endParaRPr sz="987"/>
            </a:p>
            <a:p>
              <a:pPr>
                <a:buSzPts val="1400"/>
              </a:pPr>
              <a:endParaRPr sz="987"/>
            </a:p>
            <a:p>
              <a:pPr>
                <a:buSzPts val="1400"/>
              </a:pPr>
              <a:r>
                <a:rPr lang="en-US" sz="987"/>
                <a:t>Combined solution consumption was dependent on genotype, with heterozygous mice consuming more solution than wild-type mice. Additionally, the impact of the effect of genotype on drinking was affected by the session. </a:t>
              </a:r>
              <a:endParaRPr sz="987"/>
            </a:p>
          </p:txBody>
        </p:sp>
        <p:pic>
          <p:nvPicPr>
            <p:cNvPr id="129" name="Google Shape;129;p1"/>
            <p:cNvPicPr preferRelativeResize="0">
              <a:picLocks noGrp="1" noRot="1" noMove="1" noResize="1" noEditPoints="1" noAdjustHandles="1" noChangeArrowheads="1" noChangeShapeType="1" noCrop="1"/>
            </p:cNvPicPr>
            <p:nvPr/>
          </p:nvPicPr>
          <p:blipFill rotWithShape="1">
            <a:blip r:embed="rId13">
              <a:alphaModFix/>
            </a:blip>
            <a:srcRect/>
            <a:stretch/>
          </p:blipFill>
          <p:spPr>
            <a:xfrm>
              <a:off x="13848405" y="14572345"/>
              <a:ext cx="6914731" cy="3386485"/>
            </a:xfrm>
            <a:prstGeom prst="rect">
              <a:avLst/>
            </a:prstGeom>
            <a:noFill/>
            <a:ln>
              <a:noFill/>
            </a:ln>
          </p:spPr>
        </p:pic>
        <p:sp>
          <p:nvSpPr>
            <p:cNvPr id="130" name="Google Shape;130;p1"/>
            <p:cNvSpPr txBox="1">
              <a:spLocks noGrp="1" noRot="1" noMove="1" noResize="1" noEditPoints="1" noAdjustHandles="1" noChangeArrowheads="1" noChangeShapeType="1"/>
            </p:cNvSpPr>
            <p:nvPr/>
          </p:nvSpPr>
          <p:spPr>
            <a:xfrm>
              <a:off x="13848404" y="13418359"/>
              <a:ext cx="4438799" cy="1292633"/>
            </a:xfrm>
            <a:prstGeom prst="rect">
              <a:avLst/>
            </a:prstGeom>
            <a:noFill/>
            <a:ln>
              <a:noFill/>
            </a:ln>
          </p:spPr>
          <p:txBody>
            <a:bodyPr spcFirstLastPara="1" wrap="square" lIns="76188" tIns="76188" rIns="76188" bIns="76188" anchor="t" anchorCtr="0">
              <a:spAutoFit/>
            </a:bodyPr>
            <a:lstStyle/>
            <a:p>
              <a:pPr algn="ctr">
                <a:buSzPts val="2400"/>
              </a:pPr>
              <a:r>
                <a:rPr lang="en-US" sz="2000" b="1" dirty="0">
                  <a:solidFill>
                    <a:srgbClr val="212167"/>
                  </a:solidFill>
                  <a:latin typeface="Calibri"/>
                  <a:ea typeface="Calibri"/>
                  <a:cs typeface="Calibri"/>
                  <a:sym typeface="Calibri"/>
                </a:rPr>
                <a:t>Heterozygous mice consume significantly more Nicotine/ EtOH than Wild-type mice</a:t>
              </a:r>
              <a:r>
                <a:rPr lang="en-US" sz="2000" dirty="0">
                  <a:solidFill>
                    <a:srgbClr val="212167"/>
                  </a:solidFill>
                </a:rPr>
                <a:t> </a:t>
              </a:r>
              <a:endParaRPr sz="2000" dirty="0">
                <a:solidFill>
                  <a:srgbClr val="212167"/>
                </a:solidFill>
              </a:endParaRPr>
            </a:p>
          </p:txBody>
        </p:sp>
        <p:pic>
          <p:nvPicPr>
            <p:cNvPr id="131" name="Google Shape;131;p1"/>
            <p:cNvPicPr preferRelativeResize="0">
              <a:picLocks noGrp="1" noRot="1" noMove="1" noResize="1" noEditPoints="1" noAdjustHandles="1" noChangeArrowheads="1" noChangeShapeType="1" noCrop="1"/>
            </p:cNvPicPr>
            <p:nvPr/>
          </p:nvPicPr>
          <p:blipFill rotWithShape="1">
            <a:blip r:embed="rId14">
              <a:alphaModFix/>
            </a:blip>
            <a:srcRect/>
            <a:stretch/>
          </p:blipFill>
          <p:spPr>
            <a:xfrm>
              <a:off x="13064464" y="26825110"/>
              <a:ext cx="6507080" cy="3452617"/>
            </a:xfrm>
            <a:prstGeom prst="rect">
              <a:avLst/>
            </a:prstGeom>
            <a:noFill/>
            <a:ln>
              <a:noFill/>
            </a:ln>
          </p:spPr>
        </p:pic>
        <p:pic>
          <p:nvPicPr>
            <p:cNvPr id="132" name="Google Shape;132;p1"/>
            <p:cNvPicPr preferRelativeResize="0">
              <a:picLocks noGrp="1" noRot="1" noMove="1" noResize="1" noEditPoints="1" noAdjustHandles="1" noChangeArrowheads="1" noChangeShapeType="1" noCrop="1"/>
            </p:cNvPicPr>
            <p:nvPr/>
          </p:nvPicPr>
          <p:blipFill rotWithShape="1">
            <a:blip r:embed="rId15">
              <a:alphaModFix/>
            </a:blip>
            <a:srcRect/>
            <a:stretch/>
          </p:blipFill>
          <p:spPr>
            <a:xfrm>
              <a:off x="21615356" y="25378431"/>
              <a:ext cx="5673300" cy="4557178"/>
            </a:xfrm>
            <a:prstGeom prst="rect">
              <a:avLst/>
            </a:prstGeom>
            <a:noFill/>
            <a:ln>
              <a:noFill/>
            </a:ln>
          </p:spPr>
        </p:pic>
        <p:pic>
          <p:nvPicPr>
            <p:cNvPr id="133" name="Google Shape;133;p1"/>
            <p:cNvPicPr preferRelativeResize="0">
              <a:picLocks noGrp="1" noRot="1" noMove="1" noResize="1" noEditPoints="1" noAdjustHandles="1" noChangeArrowheads="1" noChangeShapeType="1" noCrop="1"/>
            </p:cNvPicPr>
            <p:nvPr/>
          </p:nvPicPr>
          <p:blipFill rotWithShape="1">
            <a:blip r:embed="rId16">
              <a:alphaModFix/>
            </a:blip>
            <a:srcRect b="42529"/>
            <a:stretch/>
          </p:blipFill>
          <p:spPr>
            <a:xfrm>
              <a:off x="13135617" y="21357242"/>
              <a:ext cx="7229744" cy="4840399"/>
            </a:xfrm>
            <a:prstGeom prst="rect">
              <a:avLst/>
            </a:prstGeom>
            <a:noFill/>
            <a:ln>
              <a:noFill/>
            </a:ln>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1605</Words>
  <Application>Microsoft Office PowerPoint</Application>
  <PresentationFormat>Custom</PresentationFormat>
  <Paragraphs>167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Noto Sans Symbols</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K. Radke</dc:creator>
  <cp:lastModifiedBy>Radke, Anna Kay Dr.</cp:lastModifiedBy>
  <cp:revision>7</cp:revision>
  <dcterms:created xsi:type="dcterms:W3CDTF">2005-05-25T21:39:00Z</dcterms:created>
  <dcterms:modified xsi:type="dcterms:W3CDTF">2023-04-13T15:45:29Z</dcterms:modified>
</cp:coreProperties>
</file>